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9" r:id="rId10"/>
    <p:sldId id="263" r:id="rId11"/>
    <p:sldId id="271" r:id="rId12"/>
    <p:sldId id="275" r:id="rId13"/>
    <p:sldId id="272" r:id="rId14"/>
    <p:sldId id="273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79A4"/>
    <a:srgbClr val="F56D6D"/>
    <a:srgbClr val="FFFFFF"/>
    <a:srgbClr val="63A0D7"/>
    <a:srgbClr val="EEEEEE"/>
    <a:srgbClr val="D71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64ADA-2E29-4331-AD89-7BC66B9A7B0C}" v="363" dt="2023-03-08T11:46:08.5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798" autoAdjust="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esung" userId="eba24deada9c5843" providerId="LiveId" clId="{2BC64ADA-2E29-4331-AD89-7BC66B9A7B0C}"/>
    <pc:docChg chg="undo redo custSel addSld delSld modSld sldOrd">
      <pc:chgData name="jaesung" userId="eba24deada9c5843" providerId="LiveId" clId="{2BC64ADA-2E29-4331-AD89-7BC66B9A7B0C}" dt="2023-03-08T11:53:16.703" v="3871" actId="2711"/>
      <pc:docMkLst>
        <pc:docMk/>
      </pc:docMkLst>
      <pc:sldChg chg="modSp mod">
        <pc:chgData name="jaesung" userId="eba24deada9c5843" providerId="LiveId" clId="{2BC64ADA-2E29-4331-AD89-7BC66B9A7B0C}" dt="2023-03-08T11:53:16.703" v="3871" actId="2711"/>
        <pc:sldMkLst>
          <pc:docMk/>
          <pc:sldMk cId="2220395151" sldId="256"/>
        </pc:sldMkLst>
        <pc:spChg chg="mod">
          <ac:chgData name="jaesung" userId="eba24deada9c5843" providerId="LiveId" clId="{2BC64ADA-2E29-4331-AD89-7BC66B9A7B0C}" dt="2023-03-08T11:53:16.703" v="3871" actId="2711"/>
          <ac:spMkLst>
            <pc:docMk/>
            <pc:sldMk cId="2220395151" sldId="256"/>
            <ac:spMk id="2" creationId="{05638676-A0FB-F535-22AD-00827CB0F4E9}"/>
          </ac:spMkLst>
        </pc:spChg>
        <pc:spChg chg="mod">
          <ac:chgData name="jaesung" userId="eba24deada9c5843" providerId="LiveId" clId="{2BC64ADA-2E29-4331-AD89-7BC66B9A7B0C}" dt="2023-03-08T11:52:11.901" v="3868" actId="2711"/>
          <ac:spMkLst>
            <pc:docMk/>
            <pc:sldMk cId="2220395151" sldId="256"/>
            <ac:spMk id="7" creationId="{26A846C9-301D-9C2B-4082-B26A34B5347B}"/>
          </ac:spMkLst>
        </pc:spChg>
      </pc:sldChg>
      <pc:sldChg chg="addSp modSp new mod">
        <pc:chgData name="jaesung" userId="eba24deada9c5843" providerId="LiveId" clId="{2BC64ADA-2E29-4331-AD89-7BC66B9A7B0C}" dt="2023-03-06T12:54:14.671" v="458" actId="20577"/>
        <pc:sldMkLst>
          <pc:docMk/>
          <pc:sldMk cId="1225689870" sldId="257"/>
        </pc:sldMkLst>
        <pc:spChg chg="mod">
          <ac:chgData name="jaesung" userId="eba24deada9c5843" providerId="LiveId" clId="{2BC64ADA-2E29-4331-AD89-7BC66B9A7B0C}" dt="2023-03-06T12:53:20.961" v="398" actId="20577"/>
          <ac:spMkLst>
            <pc:docMk/>
            <pc:sldMk cId="1225689870" sldId="257"/>
            <ac:spMk id="2" creationId="{FA879651-74E5-E49F-3FC7-63ED25BA7415}"/>
          </ac:spMkLst>
        </pc:spChg>
        <pc:spChg chg="mod">
          <ac:chgData name="jaesung" userId="eba24deada9c5843" providerId="LiveId" clId="{2BC64ADA-2E29-4331-AD89-7BC66B9A7B0C}" dt="2023-03-06T12:54:14.671" v="458" actId="20577"/>
          <ac:spMkLst>
            <pc:docMk/>
            <pc:sldMk cId="1225689870" sldId="257"/>
            <ac:spMk id="3" creationId="{576BCDA1-EE95-55CA-664F-74283FC447EA}"/>
          </ac:spMkLst>
        </pc:spChg>
        <pc:cxnChg chg="add mod">
          <ac:chgData name="jaesung" userId="eba24deada9c5843" providerId="LiveId" clId="{2BC64ADA-2E29-4331-AD89-7BC66B9A7B0C}" dt="2023-03-06T12:53:19.373" v="394" actId="14100"/>
          <ac:cxnSpMkLst>
            <pc:docMk/>
            <pc:sldMk cId="1225689870" sldId="257"/>
            <ac:cxnSpMk id="5" creationId="{361C57B1-B066-1425-26CB-0ED4CA5CB4D9}"/>
          </ac:cxnSpMkLst>
        </pc:cxnChg>
        <pc:cxnChg chg="add mod">
          <ac:chgData name="jaesung" userId="eba24deada9c5843" providerId="LiveId" clId="{2BC64ADA-2E29-4331-AD89-7BC66B9A7B0C}" dt="2023-03-06T12:44:30.587" v="57" actId="692"/>
          <ac:cxnSpMkLst>
            <pc:docMk/>
            <pc:sldMk cId="1225689870" sldId="257"/>
            <ac:cxnSpMk id="7" creationId="{AE15D600-66F8-27C7-BC68-8506FDBF3E42}"/>
          </ac:cxnSpMkLst>
        </pc:cxnChg>
      </pc:sldChg>
      <pc:sldChg chg="addSp delSp modSp new mod modNotesTx">
        <pc:chgData name="jaesung" userId="eba24deada9c5843" providerId="LiveId" clId="{2BC64ADA-2E29-4331-AD89-7BC66B9A7B0C}" dt="2023-03-06T13:20:41.979" v="521"/>
        <pc:sldMkLst>
          <pc:docMk/>
          <pc:sldMk cId="2351138728" sldId="258"/>
        </pc:sldMkLst>
        <pc:spChg chg="mod">
          <ac:chgData name="jaesung" userId="eba24deada9c5843" providerId="LiveId" clId="{2BC64ADA-2E29-4331-AD89-7BC66B9A7B0C}" dt="2023-03-06T13:19:22.635" v="511" actId="1076"/>
          <ac:spMkLst>
            <pc:docMk/>
            <pc:sldMk cId="2351138728" sldId="25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6T12:57:05.804" v="484" actId="478"/>
          <ac:spMkLst>
            <pc:docMk/>
            <pc:sldMk cId="2351138728" sldId="258"/>
            <ac:spMk id="3" creationId="{428B0105-AAFE-4FC4-F4C0-BC3E394DC57A}"/>
          </ac:spMkLst>
        </pc:spChg>
        <pc:picChg chg="add mod ord">
          <ac:chgData name="jaesung" userId="eba24deada9c5843" providerId="LiveId" clId="{2BC64ADA-2E29-4331-AD89-7BC66B9A7B0C}" dt="2023-03-06T13:16:36.959" v="497" actId="1076"/>
          <ac:picMkLst>
            <pc:docMk/>
            <pc:sldMk cId="2351138728" sldId="258"/>
            <ac:picMk id="5" creationId="{4CACAADC-9D23-21C0-FDE5-49FB5959D965}"/>
          </ac:picMkLst>
        </pc:picChg>
        <pc:picChg chg="add mod">
          <ac:chgData name="jaesung" userId="eba24deada9c5843" providerId="LiveId" clId="{2BC64ADA-2E29-4331-AD89-7BC66B9A7B0C}" dt="2023-03-06T13:16:27.008" v="494" actId="1076"/>
          <ac:picMkLst>
            <pc:docMk/>
            <pc:sldMk cId="2351138728" sldId="258"/>
            <ac:picMk id="7" creationId="{9221F391-D0FD-131F-D0B4-8C7C3D41B4CF}"/>
          </ac:picMkLst>
        </pc:picChg>
        <pc:picChg chg="add mod">
          <ac:chgData name="jaesung" userId="eba24deada9c5843" providerId="LiveId" clId="{2BC64ADA-2E29-4331-AD89-7BC66B9A7B0C}" dt="2023-03-06T13:18:56.233" v="508" actId="1076"/>
          <ac:picMkLst>
            <pc:docMk/>
            <pc:sldMk cId="2351138728" sldId="258"/>
            <ac:picMk id="11" creationId="{792AB275-322F-30D5-BB2A-B1DBC0163982}"/>
          </ac:picMkLst>
        </pc:picChg>
        <pc:cxnChg chg="add mod">
          <ac:chgData name="jaesung" userId="eba24deada9c5843" providerId="LiveId" clId="{2BC64ADA-2E29-4331-AD89-7BC66B9A7B0C}" dt="2023-03-06T13:16:58.673" v="503" actId="692"/>
          <ac:cxnSpMkLst>
            <pc:docMk/>
            <pc:sldMk cId="2351138728" sldId="258"/>
            <ac:cxnSpMk id="9" creationId="{0875B425-B387-793D-8008-7E7C56076B28}"/>
          </ac:cxnSpMkLst>
        </pc:cxnChg>
      </pc:sldChg>
      <pc:sldChg chg="new del">
        <pc:chgData name="jaesung" userId="eba24deada9c5843" providerId="LiveId" clId="{2BC64ADA-2E29-4331-AD89-7BC66B9A7B0C}" dt="2023-03-06T13:19:29.704" v="512" actId="47"/>
        <pc:sldMkLst>
          <pc:docMk/>
          <pc:sldMk cId="314857530" sldId="259"/>
        </pc:sldMkLst>
      </pc:sldChg>
      <pc:sldChg chg="addSp delSp modSp add mod modNotesTx">
        <pc:chgData name="jaesung" userId="eba24deada9c5843" providerId="LiveId" clId="{2BC64ADA-2E29-4331-AD89-7BC66B9A7B0C}" dt="2023-03-06T13:22:59.343" v="558" actId="207"/>
        <pc:sldMkLst>
          <pc:docMk/>
          <pc:sldMk cId="1293117353" sldId="259"/>
        </pc:sldMkLst>
        <pc:spChg chg="mod">
          <ac:chgData name="jaesung" userId="eba24deada9c5843" providerId="LiveId" clId="{2BC64ADA-2E29-4331-AD89-7BC66B9A7B0C}" dt="2023-03-06T13:22:59.343" v="558" actId="207"/>
          <ac:spMkLst>
            <pc:docMk/>
            <pc:sldMk cId="1293117353" sldId="259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6T13:21:45.877" v="528" actId="692"/>
          <ac:picMkLst>
            <pc:docMk/>
            <pc:sldMk cId="1293117353" sldId="259"/>
            <ac:picMk id="4" creationId="{63C3AD85-FC05-D566-15DB-9916B771294F}"/>
          </ac:picMkLst>
        </pc:picChg>
        <pc:picChg chg="del">
          <ac:chgData name="jaesung" userId="eba24deada9c5843" providerId="LiveId" clId="{2BC64ADA-2E29-4331-AD89-7BC66B9A7B0C}" dt="2023-03-06T13:19:34.172" v="515" actId="478"/>
          <ac:picMkLst>
            <pc:docMk/>
            <pc:sldMk cId="1293117353" sldId="259"/>
            <ac:picMk id="5" creationId="{4CACAADC-9D23-21C0-FDE5-49FB5959D965}"/>
          </ac:picMkLst>
        </pc:picChg>
        <pc:picChg chg="del">
          <ac:chgData name="jaesung" userId="eba24deada9c5843" providerId="LiveId" clId="{2BC64ADA-2E29-4331-AD89-7BC66B9A7B0C}" dt="2023-03-06T13:19:33.081" v="514" actId="478"/>
          <ac:picMkLst>
            <pc:docMk/>
            <pc:sldMk cId="1293117353" sldId="259"/>
            <ac:picMk id="7" creationId="{9221F391-D0FD-131F-D0B4-8C7C3D41B4CF}"/>
          </ac:picMkLst>
        </pc:picChg>
        <pc:picChg chg="add del">
          <ac:chgData name="jaesung" userId="eba24deada9c5843" providerId="LiveId" clId="{2BC64ADA-2E29-4331-AD89-7BC66B9A7B0C}" dt="2023-03-06T13:21:51.550" v="530" actId="22"/>
          <ac:picMkLst>
            <pc:docMk/>
            <pc:sldMk cId="1293117353" sldId="259"/>
            <ac:picMk id="8" creationId="{478CA619-94A7-7FC8-8026-2BA1F0CC6B6F}"/>
          </ac:picMkLst>
        </pc:picChg>
        <pc:picChg chg="del">
          <ac:chgData name="jaesung" userId="eba24deada9c5843" providerId="LiveId" clId="{2BC64ADA-2E29-4331-AD89-7BC66B9A7B0C}" dt="2023-03-06T13:19:35.181" v="516" actId="478"/>
          <ac:picMkLst>
            <pc:docMk/>
            <pc:sldMk cId="1293117353" sldId="259"/>
            <ac:picMk id="11" creationId="{792AB275-322F-30D5-BB2A-B1DBC0163982}"/>
          </ac:picMkLst>
        </pc:picChg>
        <pc:cxnChg chg="del">
          <ac:chgData name="jaesung" userId="eba24deada9c5843" providerId="LiveId" clId="{2BC64ADA-2E29-4331-AD89-7BC66B9A7B0C}" dt="2023-03-06T13:21:30.617" v="523" actId="478"/>
          <ac:cxnSpMkLst>
            <pc:docMk/>
            <pc:sldMk cId="1293117353" sldId="259"/>
            <ac:cxnSpMk id="9" creationId="{0875B425-B387-793D-8008-7E7C56076B28}"/>
          </ac:cxnSpMkLst>
        </pc:cxnChg>
      </pc:sldChg>
      <pc:sldChg chg="addSp delSp modSp add mod modAnim modNotesTx">
        <pc:chgData name="jaesung" userId="eba24deada9c5843" providerId="LiveId" clId="{2BC64ADA-2E29-4331-AD89-7BC66B9A7B0C}" dt="2023-03-07T13:58:19.975" v="3078" actId="478"/>
        <pc:sldMkLst>
          <pc:docMk/>
          <pc:sldMk cId="1222331614" sldId="260"/>
        </pc:sldMkLst>
        <pc:spChg chg="mod">
          <ac:chgData name="jaesung" userId="eba24deada9c5843" providerId="LiveId" clId="{2BC64ADA-2E29-4331-AD89-7BC66B9A7B0C}" dt="2023-03-07T13:49:31.417" v="3031" actId="1076"/>
          <ac:spMkLst>
            <pc:docMk/>
            <pc:sldMk cId="1222331614" sldId="260"/>
            <ac:spMk id="2" creationId="{0423823E-CA6D-0DFA-4403-A7FC715FD5E2}"/>
          </ac:spMkLst>
        </pc:spChg>
        <pc:spChg chg="add mod ord">
          <ac:chgData name="jaesung" userId="eba24deada9c5843" providerId="LiveId" clId="{2BC64ADA-2E29-4331-AD89-7BC66B9A7B0C}" dt="2023-03-07T13:50:33.062" v="3058" actId="1076"/>
          <ac:spMkLst>
            <pc:docMk/>
            <pc:sldMk cId="1222331614" sldId="260"/>
            <ac:spMk id="3" creationId="{02322902-D6CE-121C-6A92-AA34FC663DB2}"/>
          </ac:spMkLst>
        </pc:spChg>
        <pc:spChg chg="add del mod">
          <ac:chgData name="jaesung" userId="eba24deada9c5843" providerId="LiveId" clId="{2BC64ADA-2E29-4331-AD89-7BC66B9A7B0C}" dt="2023-03-07T13:48:23.297" v="3025" actId="478"/>
          <ac:spMkLst>
            <pc:docMk/>
            <pc:sldMk cId="1222331614" sldId="260"/>
            <ac:spMk id="7" creationId="{85023DE6-30CC-FDBD-8FA1-3C6E29F553C2}"/>
          </ac:spMkLst>
        </pc:spChg>
        <pc:picChg chg="del">
          <ac:chgData name="jaesung" userId="eba24deada9c5843" providerId="LiveId" clId="{2BC64ADA-2E29-4331-AD89-7BC66B9A7B0C}" dt="2023-03-06T13:21:56.865" v="532" actId="478"/>
          <ac:picMkLst>
            <pc:docMk/>
            <pc:sldMk cId="1222331614" sldId="260"/>
            <ac:picMk id="4" creationId="{63C3AD85-FC05-D566-15DB-9916B771294F}"/>
          </ac:picMkLst>
        </pc:picChg>
        <pc:picChg chg="add mod">
          <ac:chgData name="jaesung" userId="eba24deada9c5843" providerId="LiveId" clId="{2BC64ADA-2E29-4331-AD89-7BC66B9A7B0C}" dt="2023-03-07T13:50:28.989" v="3057" actId="1076"/>
          <ac:picMkLst>
            <pc:docMk/>
            <pc:sldMk cId="1222331614" sldId="260"/>
            <ac:picMk id="2050" creationId="{D6189F47-CD76-F46D-285D-18C91B19569A}"/>
          </ac:picMkLst>
        </pc:picChg>
        <pc:picChg chg="add del mod">
          <ac:chgData name="jaesung" userId="eba24deada9c5843" providerId="LiveId" clId="{2BC64ADA-2E29-4331-AD89-7BC66B9A7B0C}" dt="2023-03-07T13:52:49.864" v="3063" actId="478"/>
          <ac:picMkLst>
            <pc:docMk/>
            <pc:sldMk cId="1222331614" sldId="260"/>
            <ac:picMk id="2052" creationId="{62B324ED-E37F-311C-CD45-8FF9D7B71692}"/>
          </ac:picMkLst>
        </pc:picChg>
        <pc:picChg chg="add del mod">
          <ac:chgData name="jaesung" userId="eba24deada9c5843" providerId="LiveId" clId="{2BC64ADA-2E29-4331-AD89-7BC66B9A7B0C}" dt="2023-03-07T13:54:44.157" v="3068" actId="478"/>
          <ac:picMkLst>
            <pc:docMk/>
            <pc:sldMk cId="1222331614" sldId="260"/>
            <ac:picMk id="2054" creationId="{18042EA0-8647-49C0-E5CB-51E0DAE4B4AD}"/>
          </ac:picMkLst>
        </pc:picChg>
        <pc:picChg chg="add del mod">
          <ac:chgData name="jaesung" userId="eba24deada9c5843" providerId="LiveId" clId="{2BC64ADA-2E29-4331-AD89-7BC66B9A7B0C}" dt="2023-03-07T13:58:19.975" v="3078" actId="478"/>
          <ac:picMkLst>
            <pc:docMk/>
            <pc:sldMk cId="1222331614" sldId="260"/>
            <ac:picMk id="2056" creationId="{0EE38A3B-459C-D781-962C-FA374BCAB822}"/>
          </ac:picMkLst>
        </pc:picChg>
        <pc:cxnChg chg="add del mod ord">
          <ac:chgData name="jaesung" userId="eba24deada9c5843" providerId="LiveId" clId="{2BC64ADA-2E29-4331-AD89-7BC66B9A7B0C}" dt="2023-03-07T13:50:07.156" v="3052" actId="478"/>
          <ac:cxnSpMkLst>
            <pc:docMk/>
            <pc:sldMk cId="1222331614" sldId="260"/>
            <ac:cxnSpMk id="5" creationId="{C894D78A-62DE-5C98-6A17-2C0F1B1285EC}"/>
          </ac:cxnSpMkLst>
        </pc:cxnChg>
      </pc:sldChg>
      <pc:sldChg chg="delSp modSp add mod modNotesTx">
        <pc:chgData name="jaesung" userId="eba24deada9c5843" providerId="LiveId" clId="{2BC64ADA-2E29-4331-AD89-7BC66B9A7B0C}" dt="2023-03-07T13:58:42.285" v="3082" actId="207"/>
        <pc:sldMkLst>
          <pc:docMk/>
          <pc:sldMk cId="889909948" sldId="261"/>
        </pc:sldMkLst>
        <pc:spChg chg="mod">
          <ac:chgData name="jaesung" userId="eba24deada9c5843" providerId="LiveId" clId="{2BC64ADA-2E29-4331-AD89-7BC66B9A7B0C}" dt="2023-03-07T13:58:42.285" v="3082" actId="207"/>
          <ac:spMkLst>
            <pc:docMk/>
            <pc:sldMk cId="889909948" sldId="261"/>
            <ac:spMk id="2" creationId="{0423823E-CA6D-0DFA-4403-A7FC715FD5E2}"/>
          </ac:spMkLst>
        </pc:spChg>
        <pc:picChg chg="del">
          <ac:chgData name="jaesung" userId="eba24deada9c5843" providerId="LiveId" clId="{2BC64ADA-2E29-4331-AD89-7BC66B9A7B0C}" dt="2023-03-06T13:23:39.488" v="562" actId="478"/>
          <ac:picMkLst>
            <pc:docMk/>
            <pc:sldMk cId="889909948" sldId="261"/>
            <ac:picMk id="4" creationId="{63C3AD85-FC05-D566-15DB-9916B771294F}"/>
          </ac:picMkLst>
        </pc:picChg>
      </pc:sldChg>
      <pc:sldChg chg="addSp delSp modSp add mod delAnim modAnim modNotesTx">
        <pc:chgData name="jaesung" userId="eba24deada9c5843" providerId="LiveId" clId="{2BC64ADA-2E29-4331-AD89-7BC66B9A7B0C}" dt="2023-03-07T11:36:29.964" v="1464" actId="2711"/>
        <pc:sldMkLst>
          <pc:docMk/>
          <pc:sldMk cId="2138615794" sldId="262"/>
        </pc:sldMkLst>
        <pc:spChg chg="mod">
          <ac:chgData name="jaesung" userId="eba24deada9c5843" providerId="LiveId" clId="{2BC64ADA-2E29-4331-AD89-7BC66B9A7B0C}" dt="2023-03-06T13:24:22.721" v="610"/>
          <ac:spMkLst>
            <pc:docMk/>
            <pc:sldMk cId="2138615794" sldId="262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1:32:59.542" v="1397" actId="478"/>
          <ac:spMkLst>
            <pc:docMk/>
            <pc:sldMk cId="2138615794" sldId="262"/>
            <ac:spMk id="3" creationId="{53A93B22-ED66-662B-A74B-0A5D26889063}"/>
          </ac:spMkLst>
        </pc:spChg>
        <pc:spChg chg="add del">
          <ac:chgData name="jaesung" userId="eba24deada9c5843" providerId="LiveId" clId="{2BC64ADA-2E29-4331-AD89-7BC66B9A7B0C}" dt="2023-03-07T11:30:36.766" v="1087" actId="478"/>
          <ac:spMkLst>
            <pc:docMk/>
            <pc:sldMk cId="2138615794" sldId="262"/>
            <ac:spMk id="4" creationId="{B86E186D-28D1-BA44-4DB3-36DC96694132}"/>
          </ac:spMkLst>
        </pc:spChg>
        <pc:spChg chg="add del mod">
          <ac:chgData name="jaesung" userId="eba24deada9c5843" providerId="LiveId" clId="{2BC64ADA-2E29-4331-AD89-7BC66B9A7B0C}" dt="2023-03-07T11:30:55.919" v="1147" actId="478"/>
          <ac:spMkLst>
            <pc:docMk/>
            <pc:sldMk cId="2138615794" sldId="262"/>
            <ac:spMk id="5" creationId="{A30322A2-7269-1819-0D19-D7B9A8C246A2}"/>
          </ac:spMkLst>
        </pc:spChg>
        <pc:spChg chg="add mod">
          <ac:chgData name="jaesung" userId="eba24deada9c5843" providerId="LiveId" clId="{2BC64ADA-2E29-4331-AD89-7BC66B9A7B0C}" dt="2023-03-07T11:36:15.472" v="1462" actId="2711"/>
          <ac:spMkLst>
            <pc:docMk/>
            <pc:sldMk cId="2138615794" sldId="262"/>
            <ac:spMk id="6" creationId="{AE9A62FD-71BD-5056-6552-99A718A97C98}"/>
          </ac:spMkLst>
        </pc:spChg>
        <pc:spChg chg="add del mod">
          <ac:chgData name="jaesung" userId="eba24deada9c5843" providerId="LiveId" clId="{2BC64ADA-2E29-4331-AD89-7BC66B9A7B0C}" dt="2023-03-07T11:35:26.611" v="1448" actId="478"/>
          <ac:spMkLst>
            <pc:docMk/>
            <pc:sldMk cId="2138615794" sldId="262"/>
            <ac:spMk id="7" creationId="{235ECD1B-1E58-129A-C6C9-9C4CDE62BEF2}"/>
          </ac:spMkLst>
        </pc:spChg>
        <pc:spChg chg="add mod">
          <ac:chgData name="jaesung" userId="eba24deada9c5843" providerId="LiveId" clId="{2BC64ADA-2E29-4331-AD89-7BC66B9A7B0C}" dt="2023-03-07T11:36:21.993" v="1463" actId="2711"/>
          <ac:spMkLst>
            <pc:docMk/>
            <pc:sldMk cId="2138615794" sldId="262"/>
            <ac:spMk id="8" creationId="{8D94C876-3D24-9A41-5BD4-52B1DE5EB146}"/>
          </ac:spMkLst>
        </pc:spChg>
        <pc:spChg chg="add del mod">
          <ac:chgData name="jaesung" userId="eba24deada9c5843" providerId="LiveId" clId="{2BC64ADA-2E29-4331-AD89-7BC66B9A7B0C}" dt="2023-03-07T11:35:49.632" v="1453" actId="478"/>
          <ac:spMkLst>
            <pc:docMk/>
            <pc:sldMk cId="2138615794" sldId="262"/>
            <ac:spMk id="9" creationId="{0F4E456F-E289-FFBF-37A7-FECBA38B9BBA}"/>
          </ac:spMkLst>
        </pc:spChg>
        <pc:spChg chg="add mod">
          <ac:chgData name="jaesung" userId="eba24deada9c5843" providerId="LiveId" clId="{2BC64ADA-2E29-4331-AD89-7BC66B9A7B0C}" dt="2023-03-07T11:36:29.964" v="1464" actId="2711"/>
          <ac:spMkLst>
            <pc:docMk/>
            <pc:sldMk cId="2138615794" sldId="262"/>
            <ac:spMk id="10" creationId="{F9962305-EB59-C6F4-0B72-A6C60BE21EFB}"/>
          </ac:spMkLst>
        </pc:spChg>
        <pc:spChg chg="add del mod">
          <ac:chgData name="jaesung" userId="eba24deada9c5843" providerId="LiveId" clId="{2BC64ADA-2E29-4331-AD89-7BC66B9A7B0C}" dt="2023-03-07T11:36:00.141" v="1458" actId="478"/>
          <ac:spMkLst>
            <pc:docMk/>
            <pc:sldMk cId="2138615794" sldId="262"/>
            <ac:spMk id="11" creationId="{BBB5CDB6-0AB9-125B-DE68-ED3DECDE5AD3}"/>
          </ac:spMkLst>
        </pc:spChg>
        <pc:spChg chg="add mod">
          <ac:chgData name="jaesung" userId="eba24deada9c5843" providerId="LiveId" clId="{2BC64ADA-2E29-4331-AD89-7BC66B9A7B0C}" dt="2023-03-07T11:35:22.760" v="1446"/>
          <ac:spMkLst>
            <pc:docMk/>
            <pc:sldMk cId="2138615794" sldId="262"/>
            <ac:spMk id="13" creationId="{D0DE3768-61FC-3B2B-F785-3DC276B9B38E}"/>
          </ac:spMkLst>
        </pc:spChg>
        <pc:picChg chg="del">
          <ac:chgData name="jaesung" userId="eba24deada9c5843" providerId="LiveId" clId="{2BC64ADA-2E29-4331-AD89-7BC66B9A7B0C}" dt="2023-03-06T13:23:57.375" v="586" actId="478"/>
          <ac:picMkLst>
            <pc:docMk/>
            <pc:sldMk cId="2138615794" sldId="262"/>
            <ac:picMk id="4" creationId="{63C3AD85-FC05-D566-15DB-9916B771294F}"/>
          </ac:picMkLst>
        </pc:picChg>
        <pc:picChg chg="add del mod">
          <ac:chgData name="jaesung" userId="eba24deada9c5843" providerId="LiveId" clId="{2BC64ADA-2E29-4331-AD89-7BC66B9A7B0C}" dt="2023-03-07T11:35:13.331" v="1435" actId="478"/>
          <ac:picMkLst>
            <pc:docMk/>
            <pc:sldMk cId="2138615794" sldId="262"/>
            <ac:picMk id="12" creationId="{2239DE73-0DCB-3876-B1B9-FDF3F3DB2445}"/>
          </ac:picMkLst>
        </pc:picChg>
      </pc:sldChg>
      <pc:sldChg chg="addSp modSp add mod">
        <pc:chgData name="jaesung" userId="eba24deada9c5843" providerId="LiveId" clId="{2BC64ADA-2E29-4331-AD89-7BC66B9A7B0C}" dt="2023-03-07T13:11:21.781" v="2942" actId="255"/>
        <pc:sldMkLst>
          <pc:docMk/>
          <pc:sldMk cId="4248988520" sldId="263"/>
        </pc:sldMkLst>
        <pc:spChg chg="mod">
          <ac:chgData name="jaesung" userId="eba24deada9c5843" providerId="LiveId" clId="{2BC64ADA-2E29-4331-AD89-7BC66B9A7B0C}" dt="2023-03-07T12:45:37.845" v="2719" actId="1076"/>
          <ac:spMkLst>
            <pc:docMk/>
            <pc:sldMk cId="4248988520" sldId="263"/>
            <ac:spMk id="2" creationId="{0423823E-CA6D-0DFA-4403-A7FC715FD5E2}"/>
          </ac:spMkLst>
        </pc:spChg>
        <pc:graphicFrameChg chg="add mod modGraphic">
          <ac:chgData name="jaesung" userId="eba24deada9c5843" providerId="LiveId" clId="{2BC64ADA-2E29-4331-AD89-7BC66B9A7B0C}" dt="2023-03-07T13:11:21.781" v="2942" actId="255"/>
          <ac:graphicFrameMkLst>
            <pc:docMk/>
            <pc:sldMk cId="4248988520" sldId="263"/>
            <ac:graphicFrameMk id="3" creationId="{AE2BF95F-E8AD-1971-CA74-3944326E59D1}"/>
          </ac:graphicFrameMkLst>
        </pc:graphicFrameChg>
      </pc:sldChg>
      <pc:sldChg chg="addSp delSp modSp add del mod">
        <pc:chgData name="jaesung" userId="eba24deada9c5843" providerId="LiveId" clId="{2BC64ADA-2E29-4331-AD89-7BC66B9A7B0C}" dt="2023-03-07T15:08:34.309" v="3254" actId="47"/>
        <pc:sldMkLst>
          <pc:docMk/>
          <pc:sldMk cId="3800118700" sldId="264"/>
        </pc:sldMkLst>
        <pc:spChg chg="mod">
          <ac:chgData name="jaesung" userId="eba24deada9c5843" providerId="LiveId" clId="{2BC64ADA-2E29-4331-AD89-7BC66B9A7B0C}" dt="2023-03-06T13:25:28.435" v="650"/>
          <ac:spMkLst>
            <pc:docMk/>
            <pc:sldMk cId="3800118700" sldId="264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08:31.761" v="2901"/>
          <ac:spMkLst>
            <pc:docMk/>
            <pc:sldMk cId="3800118700" sldId="264"/>
            <ac:spMk id="3" creationId="{7EFC95EE-4BFD-6470-D2ED-CD234BFA812C}"/>
          </ac:spMkLst>
        </pc:spChg>
        <pc:picChg chg="add del">
          <ac:chgData name="jaesung" userId="eba24deada9c5843" providerId="LiveId" clId="{2BC64ADA-2E29-4331-AD89-7BC66B9A7B0C}" dt="2023-03-07T15:08:15.071" v="3250" actId="22"/>
          <ac:picMkLst>
            <pc:docMk/>
            <pc:sldMk cId="3800118700" sldId="264"/>
            <ac:picMk id="5" creationId="{0468F521-707F-0234-04BA-7B5EB68AFA58}"/>
          </ac:picMkLst>
        </pc:picChg>
        <pc:picChg chg="add del">
          <ac:chgData name="jaesung" userId="eba24deada9c5843" providerId="LiveId" clId="{2BC64ADA-2E29-4331-AD89-7BC66B9A7B0C}" dt="2023-03-07T15:08:19.629" v="3252" actId="22"/>
          <ac:picMkLst>
            <pc:docMk/>
            <pc:sldMk cId="3800118700" sldId="264"/>
            <ac:picMk id="7" creationId="{749BFA13-A64D-A651-4955-899491678C98}"/>
          </ac:picMkLst>
        </pc:picChg>
      </pc:sldChg>
      <pc:sldChg chg="addSp delSp modSp add del mod">
        <pc:chgData name="jaesung" userId="eba24deada9c5843" providerId="LiveId" clId="{2BC64ADA-2E29-4331-AD89-7BC66B9A7B0C}" dt="2023-03-07T13:30:06.358" v="2974" actId="47"/>
        <pc:sldMkLst>
          <pc:docMk/>
          <pc:sldMk cId="101114485" sldId="265"/>
        </pc:sldMkLst>
        <pc:spChg chg="mod">
          <ac:chgData name="jaesung" userId="eba24deada9c5843" providerId="LiveId" clId="{2BC64ADA-2E29-4331-AD89-7BC66B9A7B0C}" dt="2023-03-07T12:35:13.267" v="1769" actId="207"/>
          <ac:spMkLst>
            <pc:docMk/>
            <pc:sldMk cId="101114485" sldId="265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3" creationId="{EEE21DF5-9CD2-1AD3-5125-9980FFEBF8E7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5" creationId="{95C7460C-A3B8-8D09-E755-9C7075B1FA7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6" creationId="{2F5E55F0-E5BD-D93F-A836-98B719CE3005}"/>
          </ac:spMkLst>
        </pc:spChg>
        <pc:spChg chg="del">
          <ac:chgData name="jaesung" userId="eba24deada9c5843" providerId="LiveId" clId="{2BC64ADA-2E29-4331-AD89-7BC66B9A7B0C}" dt="2023-03-07T11:36:48.968" v="1467" actId="478"/>
          <ac:spMkLst>
            <pc:docMk/>
            <pc:sldMk cId="101114485" sldId="265"/>
            <ac:spMk id="6" creationId="{AE9A62FD-71BD-5056-6552-99A718A97C98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7" creationId="{C2DA6300-0F3D-B582-E682-5A9B891CC561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8" creationId="{7DF73FB5-06E1-AB6A-38B9-1FE9C2703AEA}"/>
          </ac:spMkLst>
        </pc:spChg>
        <pc:spChg chg="del">
          <ac:chgData name="jaesung" userId="eba24deada9c5843" providerId="LiveId" clId="{2BC64ADA-2E29-4331-AD89-7BC66B9A7B0C}" dt="2023-03-07T11:36:49.684" v="1468" actId="478"/>
          <ac:spMkLst>
            <pc:docMk/>
            <pc:sldMk cId="101114485" sldId="265"/>
            <ac:spMk id="8" creationId="{8D94C876-3D24-9A41-5BD4-52B1DE5EB146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9" creationId="{26D2A76E-2C91-3FFF-AAA5-0FCAE310B81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0" creationId="{54D949C2-7059-2F11-3DA0-2B957CA34B0B}"/>
          </ac:spMkLst>
        </pc:spChg>
        <pc:spChg chg="del">
          <ac:chgData name="jaesung" userId="eba24deada9c5843" providerId="LiveId" clId="{2BC64ADA-2E29-4331-AD89-7BC66B9A7B0C}" dt="2023-03-07T11:36:50.248" v="1469" actId="478"/>
          <ac:spMkLst>
            <pc:docMk/>
            <pc:sldMk cId="101114485" sldId="265"/>
            <ac:spMk id="10" creationId="{F9962305-EB59-C6F4-0B72-A6C60BE21EFB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1" creationId="{A554ED93-6B2C-4285-A37D-3283F1FABC3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3" creationId="{C281A1D8-0153-48D7-3671-BAC087665CDE}"/>
          </ac:spMkLst>
        </pc:spChg>
        <pc:spChg chg="del">
          <ac:chgData name="jaesung" userId="eba24deada9c5843" providerId="LiveId" clId="{2BC64ADA-2E29-4331-AD89-7BC66B9A7B0C}" dt="2023-03-07T11:36:47.308" v="1466" actId="478"/>
          <ac:spMkLst>
            <pc:docMk/>
            <pc:sldMk cId="101114485" sldId="265"/>
            <ac:spMk id="13" creationId="{D0DE3768-61FC-3B2B-F785-3DC276B9B38E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5" creationId="{54C5CDEA-7E67-E14C-CAA4-6622A8AB83AC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6" creationId="{E75C77E7-4FD3-323F-1E9E-7C0AD7776CD0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23" creationId="{16149810-D3D9-6FE9-A6AE-C3484E8F8B98}"/>
          </ac:spMkLst>
        </pc:spChg>
        <pc:picChg chg="add del mod">
          <ac:chgData name="jaesung" userId="eba24deada9c5843" providerId="LiveId" clId="{2BC64ADA-2E29-4331-AD89-7BC66B9A7B0C}" dt="2023-03-07T11:44:48.584" v="1496" actId="478"/>
          <ac:picMkLst>
            <pc:docMk/>
            <pc:sldMk cId="101114485" sldId="265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3:29:07.642" v="2961" actId="478"/>
          <ac:picMkLst>
            <pc:docMk/>
            <pc:sldMk cId="101114485" sldId="265"/>
            <ac:picMk id="4" creationId="{0FBD1C01-D534-F534-25C4-899E8F466E08}"/>
          </ac:picMkLst>
        </pc:pic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2" creationId="{867A7F90-A2E4-D31B-AB27-C0E7BE26484C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4" creationId="{A44C03E3-ECF2-B55F-CA5B-40B4CF67C670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7" creationId="{61D07EEC-4005-1B87-09E9-B32F7C494708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8" creationId="{E7EE0CC6-1BB1-1611-66E7-B974B2BD11BD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9" creationId="{3CF9F74F-9BF0-262A-F713-8764AAA5783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0" creationId="{40080AD3-C5BB-4638-448F-7CAB0727EB1A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1" creationId="{C348EF4B-904F-47CB-C62A-8C22B82BAD2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2" creationId="{B88853D6-1B20-05F1-1657-93206284FB06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4" creationId="{7172D82A-707E-E9CA-891F-53104D539599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5" creationId="{D21BE834-0C27-4C55-B4E1-45CBC8E47125}"/>
          </ac:cxnSpMkLst>
        </pc:cxnChg>
      </pc:sldChg>
      <pc:sldChg chg="addSp delSp modSp add del mod">
        <pc:chgData name="jaesung" userId="eba24deada9c5843" providerId="LiveId" clId="{2BC64ADA-2E29-4331-AD89-7BC66B9A7B0C}" dt="2023-03-07T14:33:01.077" v="3232" actId="47"/>
        <pc:sldMkLst>
          <pc:docMk/>
          <pc:sldMk cId="3415972706" sldId="266"/>
        </pc:sldMkLst>
        <pc:spChg chg="mod">
          <ac:chgData name="jaesung" userId="eba24deada9c5843" providerId="LiveId" clId="{2BC64ADA-2E29-4331-AD89-7BC66B9A7B0C}" dt="2023-03-07T13:33:13.401" v="3018" actId="1035"/>
          <ac:spMkLst>
            <pc:docMk/>
            <pc:sldMk cId="3415972706" sldId="266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3:26:33.943" v="2950"/>
          <ac:spMkLst>
            <pc:docMk/>
            <pc:sldMk cId="3415972706" sldId="266"/>
            <ac:spMk id="4" creationId="{EF717BAE-084B-FDE5-2909-AA6A59D355A2}"/>
          </ac:spMkLst>
        </pc:spChg>
        <pc:spChg chg="add del">
          <ac:chgData name="jaesung" userId="eba24deada9c5843" providerId="LiveId" clId="{2BC64ADA-2E29-4331-AD89-7BC66B9A7B0C}" dt="2023-03-07T13:26:38.544" v="2954"/>
          <ac:spMkLst>
            <pc:docMk/>
            <pc:sldMk cId="3415972706" sldId="266"/>
            <ac:spMk id="5" creationId="{7F2178ED-DB7F-6EF0-AA67-5A529328FA6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6" creationId="{B2C88F0A-1CF2-2978-774F-91A71B1DADC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7" creationId="{46DC144A-6E5A-C0C2-6256-63AB60A598F0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9" creationId="{3189F728-CF7E-1AE8-4FC4-91841D1D506E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1" creationId="{01E34FE1-0FE6-622E-347D-52405DB8D8CB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4" creationId="{C62904B8-9C1F-5FCF-32FF-3530FDDC953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5" creationId="{90EB2BE7-4E8A-35A1-B896-112D236A975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8" creationId="{B1287B26-C186-BFDF-1E70-2DCB9534E04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9" creationId="{AC6B2B0C-B234-D3F4-826D-55E4B6C6C35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0" creationId="{1EDED2D3-F16B-8EC6-004B-19B416A6FDD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1" creationId="{E318EA25-40FC-A288-1272-DC4DDF56E55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5" creationId="{13C1E9F1-30EE-12D8-C4C9-41AB49A2034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6" creationId="{AA829EA5-F755-29FB-A61F-6267CC5BAAA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8" creationId="{0E093978-53FA-5DED-E988-A6841C80DB35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9" creationId="{6DF85CE6-A4BF-D427-6C20-615D042A6FB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0" creationId="{6FA38502-B7DB-6EE8-6BE1-5B190F62943D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1" creationId="{A18AFDC0-4749-8A88-ACC6-3A6441947128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2" creationId="{2D790C11-3BCC-CF5D-38FA-1D018E59E3A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3" creationId="{347E809E-BA51-B630-7BEE-3538A64EFBE4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5" creationId="{BC75B0F0-1FC6-6349-572F-B68621EE8F0F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6" creationId="{5249D589-F3FD-DCD6-D119-2EBAB71CE761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7" creationId="{894B5D05-7E4C-1ADF-B497-8D2659262A53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9" creationId="{C2BD712E-3718-4951-A03B-3666DFF786C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40" creationId="{1FB79FC0-FAF9-296F-36D2-2856DF75DA2C}"/>
          </ac:spMkLst>
        </pc:s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8" creationId="{209244EA-9503-DBED-BC0C-56A7075B5B1F}"/>
          </ac:grpSpMkLst>
        </pc:gr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34" creationId="{AFE5E35E-2ECD-36A4-EFCF-7939A3E53391}"/>
          </ac:grpSpMkLst>
        </pc:grpChg>
        <pc:picChg chg="add del mod">
          <ac:chgData name="jaesung" userId="eba24deada9c5843" providerId="LiveId" clId="{2BC64ADA-2E29-4331-AD89-7BC66B9A7B0C}" dt="2023-03-07T13:28:09.721" v="2956" actId="478"/>
          <ac:picMkLst>
            <pc:docMk/>
            <pc:sldMk cId="3415972706" sldId="266"/>
            <ac:picMk id="3" creationId="{1ECE6C5E-11B4-0478-1B50-A305090EF690}"/>
          </ac:picMkLst>
        </pc:picChg>
        <pc:picChg chg="mod">
          <ac:chgData name="jaesung" userId="eba24deada9c5843" providerId="LiveId" clId="{2BC64ADA-2E29-4331-AD89-7BC66B9A7B0C}" dt="2023-03-07T13:28:10.142" v="2957"/>
          <ac:picMkLst>
            <pc:docMk/>
            <pc:sldMk cId="3415972706" sldId="266"/>
            <ac:picMk id="10" creationId="{FE3E1BCB-DC3E-F165-4F2B-7337953360CD}"/>
          </ac:picMkLst>
        </pc:picChg>
        <pc:picChg chg="add del">
          <ac:chgData name="jaesung" userId="eba24deada9c5843" providerId="LiveId" clId="{2BC64ADA-2E29-4331-AD89-7BC66B9A7B0C}" dt="2023-03-07T13:26:33.943" v="2950"/>
          <ac:picMkLst>
            <pc:docMk/>
            <pc:sldMk cId="3415972706" sldId="266"/>
            <ac:picMk id="1026" creationId="{879E6F20-6179-9A8F-328E-E8C754DD267C}"/>
          </ac:picMkLst>
        </pc:picChg>
        <pc:picChg chg="add del">
          <ac:chgData name="jaesung" userId="eba24deada9c5843" providerId="LiveId" clId="{2BC64ADA-2E29-4331-AD89-7BC66B9A7B0C}" dt="2023-03-07T13:26:38.544" v="2954"/>
          <ac:picMkLst>
            <pc:docMk/>
            <pc:sldMk cId="3415972706" sldId="266"/>
            <ac:picMk id="1028" creationId="{E664C2F7-2975-74EC-83E3-87145D6C7DCD}"/>
          </ac:picMkLst>
        </pc:pic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2" creationId="{19C2ADF6-CD10-2708-7C44-3179BC883DEC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3" creationId="{90BFD0E5-8A6B-7E3E-CE2F-05988FDA7A5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6" creationId="{308B6D5E-EFBC-7827-1929-5B17A4D42331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7" creationId="{E39D4538-08B2-CA23-9DBA-91DE322852E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2" creationId="{35357907-A356-E679-D2B6-BDE4B6320A25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3" creationId="{C6E400DF-A44B-B547-788D-2DCCB4853AFE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4" creationId="{DE7B0CF8-26DA-E488-E92C-A11A7B0AD3D8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7" creationId="{22CECAB5-DDF9-55A5-4332-BBDA128FA19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38" creationId="{C71AA3BA-FA80-54B2-D825-6DE4F514C532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41" creationId="{0F59E587-A15E-BB10-5882-798A73C5B881}"/>
          </ac:cxnSpMkLst>
        </pc:cxnChg>
      </pc:sldChg>
      <pc:sldChg chg="addSp delSp modSp add del mod ord setBg setClrOvrMap">
        <pc:chgData name="jaesung" userId="eba24deada9c5843" providerId="LiveId" clId="{2BC64ADA-2E29-4331-AD89-7BC66B9A7B0C}" dt="2023-03-07T14:35:06.567" v="3244" actId="47"/>
        <pc:sldMkLst>
          <pc:docMk/>
          <pc:sldMk cId="3857249578" sldId="267"/>
        </pc:sldMkLst>
        <pc:spChg chg="mod ord">
          <ac:chgData name="jaesung" userId="eba24deada9c5843" providerId="LiveId" clId="{2BC64ADA-2E29-4331-AD89-7BC66B9A7B0C}" dt="2023-03-07T13:32:11.908" v="2979" actId="1076"/>
          <ac:spMkLst>
            <pc:docMk/>
            <pc:sldMk cId="3857249578" sldId="267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2:00:04.323" v="1521" actId="478"/>
          <ac:spMkLst>
            <pc:docMk/>
            <pc:sldMk cId="3857249578" sldId="267"/>
            <ac:spMk id="6" creationId="{C8C4E682-6EDE-86FF-0405-2447C36B6B51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9" creationId="{9773BC77-9DBD-7E3E-D5AE-8774680C00FD}"/>
          </ac:spMkLst>
        </pc:spChg>
        <pc:spChg chg="add del">
          <ac:chgData name="jaesung" userId="eba24deada9c5843" providerId="LiveId" clId="{2BC64ADA-2E29-4331-AD89-7BC66B9A7B0C}" dt="2023-03-07T11:56:53.549" v="1517" actId="26606"/>
          <ac:spMkLst>
            <pc:docMk/>
            <pc:sldMk cId="3857249578" sldId="267"/>
            <ac:spMk id="10" creationId="{71B2258F-86CA-4D4D-8270-BC05FCDEBFB3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2" creationId="{3F7B1382-DD51-8235-4FEB-D379D0989307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4" creationId="{5D8B7ACB-8F3B-C8B1-0211-AD5E01FD349A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7" creationId="{DD2D0035-986D-639A-71EF-CE8FB183BB29}"/>
          </ac:spMkLst>
        </pc:spChg>
        <pc:spChg chg="add del mod">
          <ac:chgData name="jaesung" userId="eba24deada9c5843" providerId="LiveId" clId="{2BC64ADA-2E29-4331-AD89-7BC66B9A7B0C}" dt="2023-03-07T12:24:08.294" v="1699" actId="478"/>
          <ac:spMkLst>
            <pc:docMk/>
            <pc:sldMk cId="3857249578" sldId="267"/>
            <ac:spMk id="18" creationId="{C7613210-AC4D-EFA6-8E06-185B672F7F30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9" creationId="{BEB45CD6-FAE6-1FB0-4D6B-DA356F7DADB9}"/>
          </ac:spMkLst>
        </pc:spChg>
        <pc:picChg chg="del">
          <ac:chgData name="jaesung" userId="eba24deada9c5843" providerId="LiveId" clId="{2BC64ADA-2E29-4331-AD89-7BC66B9A7B0C}" dt="2023-03-07T11:56:24.195" v="1510" actId="478"/>
          <ac:picMkLst>
            <pc:docMk/>
            <pc:sldMk cId="3857249578" sldId="267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4:34:00.237" v="3241" actId="21"/>
          <ac:picMkLst>
            <pc:docMk/>
            <pc:sldMk cId="3857249578" sldId="267"/>
            <ac:picMk id="5" creationId="{B73213FD-647B-9C5A-4FCC-E5CDC4EBEFA6}"/>
          </ac:picMkLst>
        </pc:pic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8" creationId="{033313D3-38E8-62A4-AD82-5368DFC7C8A9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1" creationId="{971AF966-E00E-11FC-3B77-960D076916E7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3" creationId="{7D708F1A-D97D-651D-721D-58C61E835904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6" creationId="{10CE8AFE-E135-62C5-DD42-E048CB45694E}"/>
          </ac:cxnSpMkLst>
        </pc:cxnChg>
      </pc:sldChg>
      <pc:sldChg chg="delSp modSp add del mod">
        <pc:chgData name="jaesung" userId="eba24deada9c5843" providerId="LiveId" clId="{2BC64ADA-2E29-4331-AD89-7BC66B9A7B0C}" dt="2023-03-07T15:08:48.343" v="3256" actId="47"/>
        <pc:sldMkLst>
          <pc:docMk/>
          <pc:sldMk cId="1361816530" sldId="268"/>
        </pc:sldMkLst>
        <pc:spChg chg="mod">
          <ac:chgData name="jaesung" userId="eba24deada9c5843" providerId="LiveId" clId="{2BC64ADA-2E29-4331-AD89-7BC66B9A7B0C}" dt="2023-03-07T13:11:35.550" v="2947"/>
          <ac:spMkLst>
            <pc:docMk/>
            <pc:sldMk cId="1361816530" sldId="26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7T13:09:02.003" v="2941" actId="478"/>
          <ac:spMkLst>
            <pc:docMk/>
            <pc:sldMk cId="1361816530" sldId="268"/>
            <ac:spMk id="3" creationId="{7EFC95EE-4BFD-6470-D2ED-CD234BFA812C}"/>
          </ac:spMkLst>
        </pc:spChg>
      </pc:sldChg>
      <pc:sldChg chg="addSp delSp modSp add mod">
        <pc:chgData name="jaesung" userId="eba24deada9c5843" providerId="LiveId" clId="{2BC64ADA-2E29-4331-AD89-7BC66B9A7B0C}" dt="2023-03-07T13:32:52.101" v="3015" actId="1036"/>
        <pc:sldMkLst>
          <pc:docMk/>
          <pc:sldMk cId="0" sldId="269"/>
        </pc:sldMkLst>
        <pc:spChg chg="add del mod">
          <ac:chgData name="jaesung" userId="eba24deada9c5843" providerId="LiveId" clId="{2BC64ADA-2E29-4331-AD89-7BC66B9A7B0C}" dt="2023-03-07T13:30:03.830" v="2972" actId="478"/>
          <ac:spMkLst>
            <pc:docMk/>
            <pc:sldMk cId="0" sldId="269"/>
            <ac:spMk id="3" creationId="{FB5F7ED0-05BF-C525-3F08-9ACBEBA2DD1E}"/>
          </ac:spMkLst>
        </pc:spChg>
        <pc:spChg chg="add del mod">
          <ac:chgData name="jaesung" userId="eba24deada9c5843" providerId="LiveId" clId="{2BC64ADA-2E29-4331-AD89-7BC66B9A7B0C}" dt="2023-03-07T13:30:02.125" v="2971"/>
          <ac:spMkLst>
            <pc:docMk/>
            <pc:sldMk cId="0" sldId="269"/>
            <ac:spMk id="4" creationId="{E46884D6-3E38-F65B-7891-1AB45726C751}"/>
          </ac:spMkLst>
        </pc:spChg>
        <pc:spChg chg="add del mod">
          <ac:chgData name="jaesung" userId="eba24deada9c5843" providerId="LiveId" clId="{2BC64ADA-2E29-4331-AD89-7BC66B9A7B0C}" dt="2023-03-07T13:32:17.486" v="2980" actId="478"/>
          <ac:spMkLst>
            <pc:docMk/>
            <pc:sldMk cId="0" sldId="269"/>
            <ac:spMk id="5" creationId="{18750F47-ABF8-4E54-5385-78ABD80A7954}"/>
          </ac:spMkLst>
        </pc:spChg>
        <pc:spChg chg="add del mod">
          <ac:chgData name="jaesung" userId="eba24deada9c5843" providerId="LiveId" clId="{2BC64ADA-2E29-4331-AD89-7BC66B9A7B0C}" dt="2023-03-07T13:32:20.632" v="2982" actId="478"/>
          <ac:spMkLst>
            <pc:docMk/>
            <pc:sldMk cId="0" sldId="269"/>
            <ac:spMk id="7" creationId="{0E307278-89A9-E780-96A6-D24D789BA0C7}"/>
          </ac:spMkLst>
        </pc:spChg>
        <pc:spChg chg="add mod">
          <ac:chgData name="jaesung" userId="eba24deada9c5843" providerId="LiveId" clId="{2BC64ADA-2E29-4331-AD89-7BC66B9A7B0C}" dt="2023-03-07T13:32:52.101" v="3015" actId="1036"/>
          <ac:spMkLst>
            <pc:docMk/>
            <pc:sldMk cId="0" sldId="269"/>
            <ac:spMk id="8" creationId="{75E5551D-E673-2E3A-AA15-84489E0E1148}"/>
          </ac:spMkLst>
        </pc:spChg>
        <pc:spChg chg="del mod">
          <ac:chgData name="jaesung" userId="eba24deada9c5843" providerId="LiveId" clId="{2BC64ADA-2E29-4331-AD89-7BC66B9A7B0C}" dt="2023-03-07T13:30:00.716" v="2968" actId="478"/>
          <ac:spMkLst>
            <pc:docMk/>
            <pc:sldMk cId="0" sldId="269"/>
            <ac:spMk id="100" creationId="{00000000-0000-0000-0000-000000000000}"/>
          </ac:spMkLst>
        </pc:spChg>
      </pc:sldChg>
      <pc:sldChg chg="delSp modSp add mod">
        <pc:chgData name="jaesung" userId="eba24deada9c5843" providerId="LiveId" clId="{2BC64ADA-2E29-4331-AD89-7BC66B9A7B0C}" dt="2023-03-07T13:58:30.982" v="3080" actId="207"/>
        <pc:sldMkLst>
          <pc:docMk/>
          <pc:sldMk cId="4192120549" sldId="270"/>
        </pc:sldMkLst>
        <pc:spChg chg="mod">
          <ac:chgData name="jaesung" userId="eba24deada9c5843" providerId="LiveId" clId="{2BC64ADA-2E29-4331-AD89-7BC66B9A7B0C}" dt="2023-03-07T13:58:30.982" v="3080" actId="207"/>
          <ac:spMkLst>
            <pc:docMk/>
            <pc:sldMk cId="4192120549" sldId="270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30:25.900" v="2977"/>
          <ac:spMkLst>
            <pc:docMk/>
            <pc:sldMk cId="4192120549" sldId="270"/>
            <ac:spMk id="2" creationId="{8DA9E462-904E-0523-E5A7-54CA23F69E67}"/>
          </ac:spMkLst>
        </pc:spChg>
        <pc:spChg chg="del">
          <ac:chgData name="jaesung" userId="eba24deada9c5843" providerId="LiveId" clId="{2BC64ADA-2E29-4331-AD89-7BC66B9A7B0C}" dt="2023-03-07T13:58:11.169" v="3076" actId="478"/>
          <ac:spMkLst>
            <pc:docMk/>
            <pc:sldMk cId="4192120549" sldId="270"/>
            <ac:spMk id="3" creationId="{02322902-D6CE-121C-6A92-AA34FC663DB2}"/>
          </ac:spMkLst>
        </pc:spChg>
        <pc:picChg chg="del">
          <ac:chgData name="jaesung" userId="eba24deada9c5843" providerId="LiveId" clId="{2BC64ADA-2E29-4331-AD89-7BC66B9A7B0C}" dt="2023-03-07T13:58:08.769" v="3075" actId="478"/>
          <ac:picMkLst>
            <pc:docMk/>
            <pc:sldMk cId="4192120549" sldId="270"/>
            <ac:picMk id="2050" creationId="{D6189F47-CD76-F46D-285D-18C91B19569A}"/>
          </ac:picMkLst>
        </pc:picChg>
        <pc:picChg chg="mod">
          <ac:chgData name="jaesung" userId="eba24deada9c5843" providerId="LiveId" clId="{2BC64ADA-2E29-4331-AD89-7BC66B9A7B0C}" dt="2023-03-07T13:58:13.620" v="3077" actId="1076"/>
          <ac:picMkLst>
            <pc:docMk/>
            <pc:sldMk cId="4192120549" sldId="270"/>
            <ac:picMk id="2056" creationId="{0EE38A3B-459C-D781-962C-FA374BCAB822}"/>
          </ac:picMkLst>
        </pc:picChg>
      </pc:sldChg>
      <pc:sldChg chg="addSp delSp modSp add mod">
        <pc:chgData name="jaesung" userId="eba24deada9c5843" providerId="LiveId" clId="{2BC64ADA-2E29-4331-AD89-7BC66B9A7B0C}" dt="2023-03-08T11:41:32.400" v="3811" actId="20577"/>
        <pc:sldMkLst>
          <pc:docMk/>
          <pc:sldMk cId="3034680335" sldId="271"/>
        </pc:sldMkLst>
        <pc:spChg chg="mod">
          <ac:chgData name="jaesung" userId="eba24deada9c5843" providerId="LiveId" clId="{2BC64ADA-2E29-4331-AD89-7BC66B9A7B0C}" dt="2023-03-07T14:32:24.382" v="3231" actId="20577"/>
          <ac:spMkLst>
            <pc:docMk/>
            <pc:sldMk cId="3034680335" sldId="271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4:32:21.992" v="3229" actId="478"/>
          <ac:spMkLst>
            <pc:docMk/>
            <pc:sldMk cId="3034680335" sldId="271"/>
            <ac:spMk id="4" creationId="{9A324DA4-2A67-F68B-0107-DD8D455BD0E1}"/>
          </ac:spMkLst>
        </pc:spChg>
        <pc:spChg chg="add del mod">
          <ac:chgData name="jaesung" userId="eba24deada9c5843" providerId="LiveId" clId="{2BC64ADA-2E29-4331-AD89-7BC66B9A7B0C}" dt="2023-03-07T14:32:09.254" v="3207" actId="478"/>
          <ac:spMkLst>
            <pc:docMk/>
            <pc:sldMk cId="3034680335" sldId="271"/>
            <ac:spMk id="5" creationId="{08F3D909-20BE-C496-0FAD-9550955841D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6" creationId="{F34442F2-398D-09E1-38A5-A0112FFC54B2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7" creationId="{728F0866-CFB4-0610-E637-303E7365DDFB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9" creationId="{9C1D3533-0857-0685-0899-4CABF936EBE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1" creationId="{BA6C5DE4-913C-4123-755D-D4CA606C143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4" creationId="{3C86C82D-E7BE-14E6-653C-9CCA92F3705E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5" creationId="{6EBDBE7B-C7FD-D472-C6E0-97746EDB8E8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8" creationId="{8E57D23D-2E20-9084-4A1A-C1244C0BAAB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9" creationId="{1F6720AD-98D9-7F43-389B-4DE10E25502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0" creationId="{E04565B5-F2EA-25F4-6490-AC919CC881D9}"/>
          </ac:spMkLst>
        </pc:spChg>
        <pc:spChg chg="add mod">
          <ac:chgData name="jaesung" userId="eba24deada9c5843" providerId="LiveId" clId="{2BC64ADA-2E29-4331-AD89-7BC66B9A7B0C}" dt="2023-03-08T11:41:32.400" v="3811" actId="20577"/>
          <ac:spMkLst>
            <pc:docMk/>
            <pc:sldMk cId="3034680335" sldId="271"/>
            <ac:spMk id="21" creationId="{18B54103-1BDB-F3FC-667E-F192E4BA47D8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5" creationId="{6FE303ED-BE50-6E5B-CB02-07F6C9A72171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6" creationId="{C26AB999-7147-407A-1D20-CB4F90A49D0F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8" creationId="{5FBB35A4-9A4B-8108-1B5C-61030D73934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9" creationId="{BCE90638-B6A8-FEAA-5BDE-3672C24CF413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0" creationId="{6BD5CCB2-DA37-0427-CB79-ABFD6B2B11C9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1" creationId="{D0D18A59-0BCD-AC50-E738-40DEEDEE6114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2" creationId="{8F62B0C4-B63C-28D6-EC51-A06B59267E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3" creationId="{5CFC8507-79BC-9E6B-F1C2-4F4ED7137059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5" creationId="{A1D50299-0AC2-C087-3FAB-C53A846BE81A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6" creationId="{F0F1D8F6-B8D8-4774-ACA0-37AE3139C4AC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7" creationId="{EEA52C01-CD30-917F-72D7-4D26789C76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9" creationId="{FCE6E928-327D-F81B-A8C5-F6EC7677774D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40" creationId="{9B62B422-BBC9-6705-F367-F9F4889329AD}"/>
          </ac:spMkLst>
        </pc:s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8" creationId="{E6FDBECF-DAC0-99B4-E47D-EA7F351E05C6}"/>
          </ac:grpSpMkLst>
        </pc:gr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34" creationId="{C5329E32-E624-0103-126F-ED8E7931D4F4}"/>
          </ac:grpSpMkLst>
        </pc:grpChg>
        <pc:graphicFrameChg chg="del">
          <ac:chgData name="jaesung" userId="eba24deada9c5843" providerId="LiveId" clId="{2BC64ADA-2E29-4331-AD89-7BC66B9A7B0C}" dt="2023-03-07T14:02:30.411" v="3084" actId="478"/>
          <ac:graphicFrameMkLst>
            <pc:docMk/>
            <pc:sldMk cId="3034680335" sldId="271"/>
            <ac:graphicFrameMk id="3" creationId="{AE2BF95F-E8AD-1971-CA74-3944326E59D1}"/>
          </ac:graphicFrameMkLst>
        </pc:graphicFrameChg>
        <pc:picChg chg="mod">
          <ac:chgData name="jaesung" userId="eba24deada9c5843" providerId="LiveId" clId="{2BC64ADA-2E29-4331-AD89-7BC66B9A7B0C}" dt="2023-03-07T14:32:10.697" v="3208"/>
          <ac:picMkLst>
            <pc:docMk/>
            <pc:sldMk cId="3034680335" sldId="271"/>
            <ac:picMk id="10" creationId="{A88C19BB-1444-5312-5DFD-A288AAA00012}"/>
          </ac:picMkLst>
        </pc:pic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2" creationId="{C91421D6-BD7F-663E-B411-843E7213A7D6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3" creationId="{DD97FD2D-E56B-D882-2FB7-1FE16E7B3315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6" creationId="{684B8804-3628-4D60-8FA1-F7F15EF3AB52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7" creationId="{E08D92F6-CC26-6E30-8DAE-C7B536DE13B3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2" creationId="{0DD53965-AE0E-CF18-C73A-FF3B40D4EE48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3" creationId="{98146F9C-346C-9464-1235-559216CA29D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4" creationId="{030C6EF4-C74B-4A6D-24AA-54CE473BAB3B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7" creationId="{1479C0B8-FF35-D6C2-37E6-AEE2ADC2C0A7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38" creationId="{A967851E-1A47-A486-8336-62A7F6FE3CA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41" creationId="{D014337F-0840-866D-BF7C-C3427401103B}"/>
          </ac:cxnSpMkLst>
        </pc:cxnChg>
      </pc:sldChg>
      <pc:sldChg chg="addSp modSp add mod">
        <pc:chgData name="jaesung" userId="eba24deada9c5843" providerId="LiveId" clId="{2BC64ADA-2E29-4331-AD89-7BC66B9A7B0C}" dt="2023-03-07T14:35:40.849" v="3245" actId="1076"/>
        <pc:sldMkLst>
          <pc:docMk/>
          <pc:sldMk cId="3162014015" sldId="272"/>
        </pc:sldMkLst>
        <pc:spChg chg="mod">
          <ac:chgData name="jaesung" userId="eba24deada9c5843" providerId="LiveId" clId="{2BC64ADA-2E29-4331-AD89-7BC66B9A7B0C}" dt="2023-03-07T14:03:43.822" v="3120"/>
          <ac:spMkLst>
            <pc:docMk/>
            <pc:sldMk cId="3162014015" sldId="272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5" creationId="{AF54A460-B3A8-3FCB-340A-5A5412CBDE1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7" creationId="{FA1567C8-91E5-E48A-A60B-69AF5455E727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9" creationId="{1DDE973A-FCE5-E677-9421-03EBE1032BA9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11" creationId="{A9CAE720-158B-9DF0-9F90-5EFCC8233C46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12" creationId="{28ADEE23-39A4-66F2-705B-1910636FA737}"/>
          </ac:spMkLst>
        </pc:spChg>
        <pc:picChg chg="add mod">
          <ac:chgData name="jaesung" userId="eba24deada9c5843" providerId="LiveId" clId="{2BC64ADA-2E29-4331-AD89-7BC66B9A7B0C}" dt="2023-03-07T14:35:40.849" v="3245" actId="1076"/>
          <ac:picMkLst>
            <pc:docMk/>
            <pc:sldMk cId="3162014015" sldId="272"/>
            <ac:picMk id="3" creationId="{D4ADD2EE-7E29-E658-8BEA-E274DAAABAF1}"/>
          </ac:picMkLst>
        </pc:pic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4" creationId="{602FF4E0-4E06-E44E-2074-1F1382F43F4C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6" creationId="{189D4BCD-138C-CB47-15C0-6F6017B86E81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8" creationId="{E776161E-0109-4DFC-4BB7-7C6850FBE832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10" creationId="{0F5ED0D9-ED44-775D-4FB9-7550C7015165}"/>
          </ac:cxnSpMkLst>
        </pc:cxnChg>
      </pc:sldChg>
      <pc:sldChg chg="addSp modSp add mod">
        <pc:chgData name="jaesung" userId="eba24deada9c5843" providerId="LiveId" clId="{2BC64ADA-2E29-4331-AD89-7BC66B9A7B0C}" dt="2023-03-07T15:09:52.661" v="3264" actId="1076"/>
        <pc:sldMkLst>
          <pc:docMk/>
          <pc:sldMk cId="1195424855" sldId="273"/>
        </pc:sldMkLst>
        <pc:spChg chg="mod">
          <ac:chgData name="jaesung" userId="eba24deada9c5843" providerId="LiveId" clId="{2BC64ADA-2E29-4331-AD89-7BC66B9A7B0C}" dt="2023-03-07T14:03:56.412" v="3143"/>
          <ac:spMkLst>
            <pc:docMk/>
            <pc:sldMk cId="1195424855" sldId="273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7T15:09:52.661" v="3264" actId="1076"/>
          <ac:picMkLst>
            <pc:docMk/>
            <pc:sldMk cId="1195424855" sldId="273"/>
            <ac:picMk id="4" creationId="{03660530-1078-7AEF-7B5D-AFD6166CD4BC}"/>
          </ac:picMkLst>
        </pc:picChg>
      </pc:sldChg>
      <pc:sldChg chg="modSp add mod">
        <pc:chgData name="jaesung" userId="eba24deada9c5843" providerId="LiveId" clId="{2BC64ADA-2E29-4331-AD89-7BC66B9A7B0C}" dt="2023-03-07T14:04:11.063" v="3183"/>
        <pc:sldMkLst>
          <pc:docMk/>
          <pc:sldMk cId="2725865251" sldId="274"/>
        </pc:sldMkLst>
        <pc:spChg chg="mod">
          <ac:chgData name="jaesung" userId="eba24deada9c5843" providerId="LiveId" clId="{2BC64ADA-2E29-4331-AD89-7BC66B9A7B0C}" dt="2023-03-07T14:04:11.063" v="3183"/>
          <ac:spMkLst>
            <pc:docMk/>
            <pc:sldMk cId="2725865251" sldId="274"/>
            <ac:spMk id="2" creationId="{0423823E-CA6D-0DFA-4403-A7FC715FD5E2}"/>
          </ac:spMkLst>
        </pc:spChg>
      </pc:sldChg>
      <pc:sldChg chg="delSp modSp add mod">
        <pc:chgData name="jaesung" userId="eba24deada9c5843" providerId="LiveId" clId="{2BC64ADA-2E29-4331-AD89-7BC66B9A7B0C}" dt="2023-03-07T14:33:25.082" v="3238" actId="20577"/>
        <pc:sldMkLst>
          <pc:docMk/>
          <pc:sldMk cId="3212961514" sldId="275"/>
        </pc:sldMkLst>
        <pc:spChg chg="mod">
          <ac:chgData name="jaesung" userId="eba24deada9c5843" providerId="LiveId" clId="{2BC64ADA-2E29-4331-AD89-7BC66B9A7B0C}" dt="2023-03-07T14:33:25.082" v="3238" actId="20577"/>
          <ac:spMkLst>
            <pc:docMk/>
            <pc:sldMk cId="3212961514" sldId="275"/>
            <ac:spMk id="2" creationId="{0423823E-CA6D-0DFA-4403-A7FC715FD5E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6" creationId="{F34442F2-398D-09E1-38A5-A0112FFC54B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7" creationId="{728F0866-CFB4-0610-E637-303E7365DDFB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1" creationId="{BA6C5DE4-913C-4123-755D-D4CA606C143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4" creationId="{3C86C82D-E7BE-14E6-653C-9CCA92F3705E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5" creationId="{6EBDBE7B-C7FD-D472-C6E0-97746EDB8E8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8" creationId="{8E57D23D-2E20-9084-4A1A-C1244C0BAAB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9" creationId="{1F6720AD-98D9-7F43-389B-4DE10E255020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0" creationId="{E04565B5-F2EA-25F4-6490-AC919CC881D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1" creationId="{18B54103-1BDB-F3FC-667E-F192E4BA47D8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5" creationId="{6FE303ED-BE50-6E5B-CB02-07F6C9A72171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6" creationId="{C26AB999-7147-407A-1D20-CB4F90A49D0F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8" creationId="{5FBB35A4-9A4B-8108-1B5C-61030D73934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9" creationId="{BCE90638-B6A8-FEAA-5BDE-3672C24CF413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0" creationId="{6BD5CCB2-DA37-0427-CB79-ABFD6B2B11C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1" creationId="{D0D18A59-0BCD-AC50-E738-40DEEDEE6114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2" creationId="{8F62B0C4-B63C-28D6-EC51-A06B59267ED5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3" creationId="{5CFC8507-79BC-9E6B-F1C2-4F4ED713705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9" creationId="{FCE6E928-327D-F81B-A8C5-F6EC7677774D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40" creationId="{9B62B422-BBC9-6705-F367-F9F4889329AD}"/>
          </ac:spMkLst>
        </pc:s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8" creationId="{E6FDBECF-DAC0-99B4-E47D-EA7F351E05C6}"/>
          </ac:grpSpMkLst>
        </pc:gr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34" creationId="{C5329E32-E624-0103-126F-ED8E7931D4F4}"/>
          </ac:grpSpMkLst>
        </pc:grp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2" creationId="{C91421D6-BD7F-663E-B411-843E7213A7D6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3" creationId="{DD97FD2D-E56B-D882-2FB7-1FE16E7B3315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6" creationId="{684B8804-3628-4D60-8FA1-F7F15EF3AB52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7" creationId="{E08D92F6-CC26-6E30-8DAE-C7B536DE13B3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2" creationId="{0DD53965-AE0E-CF18-C73A-FF3B40D4EE48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3" creationId="{98146F9C-346C-9464-1235-559216CA29D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4" creationId="{030C6EF4-C74B-4A6D-24AA-54CE473BAB3B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7" creationId="{1479C0B8-FF35-D6C2-37E6-AEE2ADC2C0A7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38" creationId="{A967851E-1A47-A486-8336-62A7F6FE3CA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41" creationId="{D014337F-0840-866D-BF7C-C3427401103B}"/>
          </ac:cxnSpMkLst>
        </pc:cxnChg>
      </pc:sldChg>
      <pc:sldChg chg="add">
        <pc:chgData name="jaesung" userId="eba24deada9c5843" providerId="LiveId" clId="{2BC64ADA-2E29-4331-AD89-7BC66B9A7B0C}" dt="2023-03-07T15:08:31.934" v="3253"/>
        <pc:sldMkLst>
          <pc:docMk/>
          <pc:sldMk cId="2859484613" sldId="276"/>
        </pc:sldMkLst>
      </pc:sldChg>
      <pc:sldChg chg="addSp delSp modSp add mod">
        <pc:chgData name="jaesung" userId="eba24deada9c5843" providerId="LiveId" clId="{2BC64ADA-2E29-4331-AD89-7BC66B9A7B0C}" dt="2023-03-08T11:46:08.548" v="3861" actId="1035"/>
        <pc:sldMkLst>
          <pc:docMk/>
          <pc:sldMk cId="3553563605" sldId="277"/>
        </pc:sldMkLst>
        <pc:spChg chg="add mod">
          <ac:chgData name="jaesung" userId="eba24deada9c5843" providerId="LiveId" clId="{2BC64ADA-2E29-4331-AD89-7BC66B9A7B0C}" dt="2023-03-08T11:23:34.284" v="3714" actId="2711"/>
          <ac:spMkLst>
            <pc:docMk/>
            <pc:sldMk cId="3553563605" sldId="277"/>
            <ac:spMk id="7" creationId="{25D5CAD2-91B0-8652-0ED9-624F37F8E3D6}"/>
          </ac:spMkLst>
        </pc:spChg>
        <pc:spChg chg="del mod">
          <ac:chgData name="jaesung" userId="eba24deada9c5843" providerId="LiveId" clId="{2BC64ADA-2E29-4331-AD89-7BC66B9A7B0C}" dt="2023-03-07T15:09:21.163" v="3259" actId="478"/>
          <ac:spMkLst>
            <pc:docMk/>
            <pc:sldMk cId="3553563605" sldId="277"/>
            <ac:spMk id="7" creationId="{AD655317-7EF1-CC7F-2AD1-33DB603D0B54}"/>
          </ac:spMkLst>
        </pc:spChg>
        <pc:spChg chg="del">
          <ac:chgData name="jaesung" userId="eba24deada9c5843" providerId="LiveId" clId="{2BC64ADA-2E29-4331-AD89-7BC66B9A7B0C}" dt="2023-03-07T15:09:22.425" v="3260" actId="478"/>
          <ac:spMkLst>
            <pc:docMk/>
            <pc:sldMk cId="3553563605" sldId="277"/>
            <ac:spMk id="8" creationId="{28137043-C969-EC16-2CFE-E79C41D27AF8}"/>
          </ac:spMkLst>
        </pc:spChg>
        <pc:spChg chg="add mod">
          <ac:chgData name="jaesung" userId="eba24deada9c5843" providerId="LiveId" clId="{2BC64ADA-2E29-4331-AD89-7BC66B9A7B0C}" dt="2023-03-08T11:23:29.654" v="3713" actId="2711"/>
          <ac:spMkLst>
            <pc:docMk/>
            <pc:sldMk cId="3553563605" sldId="277"/>
            <ac:spMk id="8" creationId="{E53C0251-E74F-EEE0-E28F-8432FF179D52}"/>
          </ac:spMkLst>
        </pc:spChg>
        <pc:spChg chg="del">
          <ac:chgData name="jaesung" userId="eba24deada9c5843" providerId="LiveId" clId="{2BC64ADA-2E29-4331-AD89-7BC66B9A7B0C}" dt="2023-03-07T15:09:23.571" v="3261" actId="478"/>
          <ac:spMkLst>
            <pc:docMk/>
            <pc:sldMk cId="3553563605" sldId="277"/>
            <ac:spMk id="9" creationId="{01EE220F-5950-DC9C-B6FA-8F1206794412}"/>
          </ac:spMkLst>
        </pc:spChg>
        <pc:spChg chg="add mod">
          <ac:chgData name="jaesung" userId="eba24deada9c5843" providerId="LiveId" clId="{2BC64ADA-2E29-4331-AD89-7BC66B9A7B0C}" dt="2023-03-08T11:23:25.113" v="3712" actId="2711"/>
          <ac:spMkLst>
            <pc:docMk/>
            <pc:sldMk cId="3553563605" sldId="277"/>
            <ac:spMk id="9" creationId="{3BB4CB04-CB2A-8577-6A64-68E39D28B1E8}"/>
          </ac:spMkLst>
        </pc:spChg>
        <pc:spChg chg="add del mod">
          <ac:chgData name="jaesung" userId="eba24deada9c5843" providerId="LiveId" clId="{2BC64ADA-2E29-4331-AD89-7BC66B9A7B0C}" dt="2023-03-08T10:37:30.339" v="3612" actId="767"/>
          <ac:spMkLst>
            <pc:docMk/>
            <pc:sldMk cId="3553563605" sldId="277"/>
            <ac:spMk id="10" creationId="{4D25554F-10DB-42B3-BE47-51B8806D2D59}"/>
          </ac:spMkLst>
        </pc:spChg>
        <pc:spChg chg="del">
          <ac:chgData name="jaesung" userId="eba24deada9c5843" providerId="LiveId" clId="{2BC64ADA-2E29-4331-AD89-7BC66B9A7B0C}" dt="2023-03-07T15:09:24.711" v="3262" actId="478"/>
          <ac:spMkLst>
            <pc:docMk/>
            <pc:sldMk cId="3553563605" sldId="277"/>
            <ac:spMk id="10" creationId="{C21E3984-5A33-BDCE-C065-1772D3B45444}"/>
          </ac:spMkLst>
        </pc:spChg>
        <pc:spChg chg="add mod">
          <ac:chgData name="jaesung" userId="eba24deada9c5843" providerId="LiveId" clId="{2BC64ADA-2E29-4331-AD89-7BC66B9A7B0C}" dt="2023-03-08T11:23:19.768" v="3711" actId="2711"/>
          <ac:spMkLst>
            <pc:docMk/>
            <pc:sldMk cId="3553563605" sldId="277"/>
            <ac:spMk id="11" creationId="{016E1B3C-194C-7572-4DDC-92BE5F23E7CB}"/>
          </ac:spMkLst>
        </pc:spChg>
        <pc:spChg chg="add del mod">
          <ac:chgData name="jaesung" userId="eba24deada9c5843" providerId="LiveId" clId="{2BC64ADA-2E29-4331-AD89-7BC66B9A7B0C}" dt="2023-03-08T11:32:38.483" v="3794" actId="478"/>
          <ac:spMkLst>
            <pc:docMk/>
            <pc:sldMk cId="3553563605" sldId="277"/>
            <ac:spMk id="14" creationId="{68DC6E90-8111-139D-305B-8118319E45D5}"/>
          </ac:spMkLst>
        </pc:spChg>
        <pc:spChg chg="add mod">
          <ac:chgData name="jaesung" userId="eba24deada9c5843" providerId="LiveId" clId="{2BC64ADA-2E29-4331-AD89-7BC66B9A7B0C}" dt="2023-03-08T11:43:09.312" v="3820" actId="2085"/>
          <ac:spMkLst>
            <pc:docMk/>
            <pc:sldMk cId="3553563605" sldId="277"/>
            <ac:spMk id="25" creationId="{09A5DCF3-C5E5-25BE-EEF2-7DA2D90B0596}"/>
          </ac:spMkLst>
        </pc:spChg>
        <pc:spChg chg="add mod">
          <ac:chgData name="jaesung" userId="eba24deada9c5843" providerId="LiveId" clId="{2BC64ADA-2E29-4331-AD89-7BC66B9A7B0C}" dt="2023-03-08T11:43:24.930" v="3823" actId="2085"/>
          <ac:spMkLst>
            <pc:docMk/>
            <pc:sldMk cId="3553563605" sldId="277"/>
            <ac:spMk id="29" creationId="{753D6DCE-EEF3-A880-F3F9-91B588B281B7}"/>
          </ac:spMkLst>
        </pc:spChg>
        <pc:picChg chg="add del mod">
          <ac:chgData name="jaesung" userId="eba24deada9c5843" providerId="LiveId" clId="{2BC64ADA-2E29-4331-AD89-7BC66B9A7B0C}" dt="2023-03-08T11:36:20.173" v="3800" actId="478"/>
          <ac:picMkLst>
            <pc:docMk/>
            <pc:sldMk cId="3553563605" sldId="277"/>
            <ac:picMk id="15" creationId="{1160B3E6-6744-4DE5-72B7-325D4D5ED570}"/>
          </ac:picMkLst>
        </pc:picChg>
        <pc:picChg chg="add mod">
          <ac:chgData name="jaesung" userId="eba24deada9c5843" providerId="LiveId" clId="{2BC64ADA-2E29-4331-AD89-7BC66B9A7B0C}" dt="2023-03-08T11:36:34.710" v="3802" actId="1076"/>
          <ac:picMkLst>
            <pc:docMk/>
            <pc:sldMk cId="3553563605" sldId="277"/>
            <ac:picMk id="17" creationId="{298A7DCE-47C3-344E-A79D-DCD9A99CFF4F}"/>
          </ac:picMkLst>
        </pc:picChg>
        <pc:picChg chg="add mod">
          <ac:chgData name="jaesung" userId="eba24deada9c5843" providerId="LiveId" clId="{2BC64ADA-2E29-4331-AD89-7BC66B9A7B0C}" dt="2023-03-08T11:39:20.786" v="3804" actId="1076"/>
          <ac:picMkLst>
            <pc:docMk/>
            <pc:sldMk cId="3553563605" sldId="277"/>
            <ac:picMk id="19" creationId="{F34A288E-60FE-176B-2EC0-DBF4AF599BE5}"/>
          </ac:picMkLst>
        </pc:picChg>
        <pc:picChg chg="add mod">
          <ac:chgData name="jaesung" userId="eba24deada9c5843" providerId="LiveId" clId="{2BC64ADA-2E29-4331-AD89-7BC66B9A7B0C}" dt="2023-03-08T11:42:53.328" v="3817" actId="14100"/>
          <ac:picMkLst>
            <pc:docMk/>
            <pc:sldMk cId="3553563605" sldId="277"/>
            <ac:picMk id="21" creationId="{924CBC08-E222-5B3A-6F2C-CBF157801B4A}"/>
          </ac:picMkLst>
        </pc:picChg>
        <pc:picChg chg="add mod">
          <ac:chgData name="jaesung" userId="eba24deada9c5843" providerId="LiveId" clId="{2BC64ADA-2E29-4331-AD89-7BC66B9A7B0C}" dt="2023-03-08T11:46:08.548" v="3861" actId="1035"/>
          <ac:picMkLst>
            <pc:docMk/>
            <pc:sldMk cId="3553563605" sldId="277"/>
            <ac:picMk id="1026" creationId="{3DCDF678-AA6D-B5F0-3F41-ABAD273D32BF}"/>
          </ac:picMkLst>
        </pc:picChg>
      </pc:sldChg>
      <pc:sldChg chg="addSp delSp modSp add mod ord">
        <pc:chgData name="jaesung" userId="eba24deada9c5843" providerId="LiveId" clId="{2BC64ADA-2E29-4331-AD89-7BC66B9A7B0C}" dt="2023-03-08T11:25:44.373" v="3716" actId="207"/>
        <pc:sldMkLst>
          <pc:docMk/>
          <pc:sldMk cId="3844420359" sldId="278"/>
        </pc:sldMkLst>
        <pc:spChg chg="mod">
          <ac:chgData name="jaesung" userId="eba24deada9c5843" providerId="LiveId" clId="{2BC64ADA-2E29-4331-AD89-7BC66B9A7B0C}" dt="2023-03-07T15:24:42.123" v="3435" actId="1076"/>
          <ac:spMkLst>
            <pc:docMk/>
            <pc:sldMk cId="3844420359" sldId="278"/>
            <ac:spMk id="2" creationId="{0423823E-CA6D-0DFA-4403-A7FC715FD5E2}"/>
          </ac:spMkLst>
        </pc:spChg>
        <pc:spChg chg="add del mod topLvl">
          <ac:chgData name="jaesung" userId="eba24deada9c5843" providerId="LiveId" clId="{2BC64ADA-2E29-4331-AD89-7BC66B9A7B0C}" dt="2023-03-07T15:27:48.470" v="3514" actId="207"/>
          <ac:spMkLst>
            <pc:docMk/>
            <pc:sldMk cId="3844420359" sldId="278"/>
            <ac:spMk id="3" creationId="{3978FE1E-78DC-F20E-DA1D-A15C33D291B4}"/>
          </ac:spMkLst>
        </pc:spChg>
        <pc:spChg chg="add del mod">
          <ac:chgData name="jaesung" userId="eba24deada9c5843" providerId="LiveId" clId="{2BC64ADA-2E29-4331-AD89-7BC66B9A7B0C}" dt="2023-03-07T15:16:28.667" v="3305"/>
          <ac:spMkLst>
            <pc:docMk/>
            <pc:sldMk cId="3844420359" sldId="278"/>
            <ac:spMk id="5" creationId="{B7007EA3-081C-2460-6E82-9D23BC5E6BA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6" creationId="{9A3DAABD-F065-9D3B-1342-A5E877C2706C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7" creationId="{F51BBE9D-DEEC-5846-67CB-7C17D87F77F7}"/>
          </ac:spMkLst>
        </pc:spChg>
        <pc:spChg chg="add del mod">
          <ac:chgData name="jaesung" userId="eba24deada9c5843" providerId="LiveId" clId="{2BC64ADA-2E29-4331-AD89-7BC66B9A7B0C}" dt="2023-03-07T15:16:27.692" v="3303"/>
          <ac:spMkLst>
            <pc:docMk/>
            <pc:sldMk cId="3844420359" sldId="278"/>
            <ac:spMk id="10" creationId="{45AAC9FE-6C90-FFB0-E8BA-095639BA87A2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1" creationId="{C8C52818-26C1-3E74-F038-A6ACE4A9284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2" creationId="{FF2DEB93-8362-8082-DA70-FC24C68D1FFA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3" creationId="{C3E7E24D-B2E8-41D6-75B2-F11F6D3F0AE3}"/>
          </ac:spMkLst>
        </pc:spChg>
        <pc:spChg chg="add del mod">
          <ac:chgData name="jaesung" userId="eba24deada9c5843" providerId="LiveId" clId="{2BC64ADA-2E29-4331-AD89-7BC66B9A7B0C}" dt="2023-03-07T15:16:27.247" v="3301"/>
          <ac:spMkLst>
            <pc:docMk/>
            <pc:sldMk cId="3844420359" sldId="278"/>
            <ac:spMk id="14" creationId="{8A0847A1-576E-946D-F8C6-AC102D398B06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5" creationId="{5EFD289D-2A98-084A-3AF4-9BBE466D621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6" creationId="{40961ECA-039F-9F23-17FF-A2E08C7B0670}"/>
          </ac:spMkLst>
        </pc:spChg>
        <pc:spChg chg="add del mod topLvl">
          <ac:chgData name="jaesung" userId="eba24deada9c5843" providerId="LiveId" clId="{2BC64ADA-2E29-4331-AD89-7BC66B9A7B0C}" dt="2023-03-07T15:22:03.674" v="3384" actId="478"/>
          <ac:spMkLst>
            <pc:docMk/>
            <pc:sldMk cId="3844420359" sldId="278"/>
            <ac:spMk id="17" creationId="{3FB43253-280E-8E71-31DC-5A5847B58251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8" creationId="{00571EBC-72B8-0CF8-8B5A-42C1AE79DE73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9" creationId="{568550C1-841D-B7C7-9CAE-EDB680ED6F7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20" creationId="{CEF1E5D9-B202-B78D-FF78-3EBE46D01044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1" creationId="{41BC2AB7-6D01-81A8-72AD-569C00129348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2" creationId="{F091F2CC-7A62-EDF0-E1BA-700B05C2BEE7}"/>
          </ac:spMkLst>
        </pc:spChg>
        <pc:spChg chg="add del mod topLvl">
          <ac:chgData name="jaesung" userId="eba24deada9c5843" providerId="LiveId" clId="{2BC64ADA-2E29-4331-AD89-7BC66B9A7B0C}" dt="2023-03-07T15:22:04.438" v="3385" actId="478"/>
          <ac:spMkLst>
            <pc:docMk/>
            <pc:sldMk cId="3844420359" sldId="278"/>
            <ac:spMk id="23" creationId="{F64DD28B-5CEC-1A96-595F-59274C14E575}"/>
          </ac:spMkLst>
        </pc:spChg>
        <pc:spChg chg="add del mod topLvl">
          <ac:chgData name="jaesung" userId="eba24deada9c5843" providerId="LiveId" clId="{2BC64ADA-2E29-4331-AD89-7BC66B9A7B0C}" dt="2023-03-07T15:22:04.988" v="3386" actId="478"/>
          <ac:spMkLst>
            <pc:docMk/>
            <pc:sldMk cId="3844420359" sldId="278"/>
            <ac:spMk id="24" creationId="{A83E7B25-4EFD-E215-5755-E4E1948A1D80}"/>
          </ac:spMkLst>
        </pc:spChg>
        <pc:spChg chg="add del mod topLvl">
          <ac:chgData name="jaesung" userId="eba24deada9c5843" providerId="LiveId" clId="{2BC64ADA-2E29-4331-AD89-7BC66B9A7B0C}" dt="2023-03-07T15:22:05.517" v="3387" actId="478"/>
          <ac:spMkLst>
            <pc:docMk/>
            <pc:sldMk cId="3844420359" sldId="278"/>
            <ac:spMk id="25" creationId="{4E8E8A1E-2276-08A6-6C73-AB944CABB788}"/>
          </ac:spMkLst>
        </pc:spChg>
        <pc:spChg chg="add mod topLvl">
          <ac:chgData name="jaesung" userId="eba24deada9c5843" providerId="LiveId" clId="{2BC64ADA-2E29-4331-AD89-7BC66B9A7B0C}" dt="2023-03-07T15:28:16.362" v="3519" actId="6549"/>
          <ac:spMkLst>
            <pc:docMk/>
            <pc:sldMk cId="3844420359" sldId="278"/>
            <ac:spMk id="27" creationId="{29457484-CD05-062F-97A9-57C0DD5EA867}"/>
          </ac:spMkLst>
        </pc:spChg>
        <pc:spChg chg="add mod topLvl">
          <ac:chgData name="jaesung" userId="eba24deada9c5843" providerId="LiveId" clId="{2BC64ADA-2E29-4331-AD89-7BC66B9A7B0C}" dt="2023-03-07T15:27:37.863" v="3513" actId="165"/>
          <ac:spMkLst>
            <pc:docMk/>
            <pc:sldMk cId="3844420359" sldId="278"/>
            <ac:spMk id="31" creationId="{D8C8C348-EE6B-19E2-50EA-A8C5C1DC13D8}"/>
          </ac:spMkLst>
        </pc:spChg>
        <pc:spChg chg="mod topLvl">
          <ac:chgData name="jaesung" userId="eba24deada9c5843" providerId="LiveId" clId="{2BC64ADA-2E29-4331-AD89-7BC66B9A7B0C}" dt="2023-03-07T15:26:49.768" v="3505" actId="207"/>
          <ac:spMkLst>
            <pc:docMk/>
            <pc:sldMk cId="3844420359" sldId="278"/>
            <ac:spMk id="34" creationId="{62C596BD-A2FD-110E-1E5E-080BE4733668}"/>
          </ac:spMkLst>
        </pc:spChg>
        <pc:spChg chg="mod topLvl">
          <ac:chgData name="jaesung" userId="eba24deada9c5843" providerId="LiveId" clId="{2BC64ADA-2E29-4331-AD89-7BC66B9A7B0C}" dt="2023-03-07T15:31:01.918" v="3530" actId="1076"/>
          <ac:spMkLst>
            <pc:docMk/>
            <pc:sldMk cId="3844420359" sldId="278"/>
            <ac:spMk id="35" creationId="{1F5802CE-4064-73D2-746D-C2C7A42FAD90}"/>
          </ac:spMkLst>
        </pc:spChg>
        <pc:spChg chg="mod topLvl">
          <ac:chgData name="jaesung" userId="eba24deada9c5843" providerId="LiveId" clId="{2BC64ADA-2E29-4331-AD89-7BC66B9A7B0C}" dt="2023-03-07T15:25:13.720" v="3493" actId="165"/>
          <ac:spMkLst>
            <pc:docMk/>
            <pc:sldMk cId="3844420359" sldId="278"/>
            <ac:spMk id="37" creationId="{354A4BD8-8EF8-E610-ACD1-AC063B525A8B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39" creationId="{43CB7657-D2FA-84BF-058C-93C269056440}"/>
          </ac:spMkLst>
        </pc:spChg>
        <pc:spChg chg="mod ord topLvl">
          <ac:chgData name="jaesung" userId="eba24deada9c5843" providerId="LiveId" clId="{2BC64ADA-2E29-4331-AD89-7BC66B9A7B0C}" dt="2023-03-08T11:25:44.373" v="3716" actId="207"/>
          <ac:spMkLst>
            <pc:docMk/>
            <pc:sldMk cId="3844420359" sldId="278"/>
            <ac:spMk id="40" creationId="{7590849F-AB4A-FE6A-A60E-149CAA881DDA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42" creationId="{5CC06A9A-296C-16C4-5903-29C1754C1160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4" creationId="{5B13948A-D042-5E42-F9B2-9B2868924EF4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5" creationId="{04D0BBBB-1E3E-38D6-9687-3E3ED73924F2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7" creationId="{F401C72E-56AE-C6DC-6AD8-33645113CDD6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49" creationId="{BA52C5D6-EBDB-ECEA-3DA5-FF8DF14AC8C1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0" creationId="{686D6838-7C5B-F657-C2B3-4ED36352428B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2" creationId="{270F9BDD-3B8C-6521-4761-52B14521107A}"/>
          </ac:spMkLst>
        </pc:spChg>
        <pc:spChg chg="mod topLvl">
          <ac:chgData name="jaesung" userId="eba24deada9c5843" providerId="LiveId" clId="{2BC64ADA-2E29-4331-AD89-7BC66B9A7B0C}" dt="2023-03-07T15:26:34.543" v="3503" actId="207"/>
          <ac:spMkLst>
            <pc:docMk/>
            <pc:sldMk cId="3844420359" sldId="278"/>
            <ac:spMk id="54" creationId="{D0C3E5DE-D361-700D-E779-85768121AFB0}"/>
          </ac:spMkLst>
        </pc:spChg>
        <pc:spChg chg="mod ord topLvl">
          <ac:chgData name="jaesung" userId="eba24deada9c5843" providerId="LiveId" clId="{2BC64ADA-2E29-4331-AD89-7BC66B9A7B0C}" dt="2023-03-07T15:29:25.437" v="3523" actId="207"/>
          <ac:spMkLst>
            <pc:docMk/>
            <pc:sldMk cId="3844420359" sldId="278"/>
            <ac:spMk id="55" creationId="{2F0D1B42-7A92-7AEE-2B70-5B122F73333E}"/>
          </ac:spMkLst>
        </pc:spChg>
        <pc:spChg chg="mod topLvl">
          <ac:chgData name="jaesung" userId="eba24deada9c5843" providerId="LiveId" clId="{2BC64ADA-2E29-4331-AD89-7BC66B9A7B0C}" dt="2023-03-07T15:25:53.112" v="3500" actId="165"/>
          <ac:spMkLst>
            <pc:docMk/>
            <pc:sldMk cId="3844420359" sldId="278"/>
            <ac:spMk id="57" creationId="{E2D4D774-2A43-C6B1-F957-D9A768DCE92E}"/>
          </ac:spMkLst>
        </pc:spChg>
        <pc:spChg chg="mod topLvl">
          <ac:chgData name="jaesung" userId="eba24deada9c5843" providerId="LiveId" clId="{2BC64ADA-2E29-4331-AD89-7BC66B9A7B0C}" dt="2023-03-07T15:27:57.230" v="3516" actId="207"/>
          <ac:spMkLst>
            <pc:docMk/>
            <pc:sldMk cId="3844420359" sldId="278"/>
            <ac:spMk id="59" creationId="{EE81EF54-531F-7F9C-401F-22E13C295E0B}"/>
          </ac:spMkLst>
        </pc:spChg>
        <pc:spChg chg="mod topLvl">
          <ac:chgData name="jaesung" userId="eba24deada9c5843" providerId="LiveId" clId="{2BC64ADA-2E29-4331-AD89-7BC66B9A7B0C}" dt="2023-03-07T15:35:56.162" v="3535" actId="207"/>
          <ac:spMkLst>
            <pc:docMk/>
            <pc:sldMk cId="3844420359" sldId="278"/>
            <ac:spMk id="60" creationId="{B2DBB25B-8B6E-E8E8-039B-E40804025DB7}"/>
          </ac:spMkLst>
        </pc:spChg>
        <pc:spChg chg="mod topLvl">
          <ac:chgData name="jaesung" userId="eba24deada9c5843" providerId="LiveId" clId="{2BC64ADA-2E29-4331-AD89-7BC66B9A7B0C}" dt="2023-03-07T15:27:51.541" v="3515" actId="165"/>
          <ac:spMkLst>
            <pc:docMk/>
            <pc:sldMk cId="3844420359" sldId="278"/>
            <ac:spMk id="62" creationId="{3BABD357-43BD-A405-934F-644F1E25CBE6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4" creationId="{75FF4BC4-42EE-C3B0-9532-EDCA668DEA6C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5" creationId="{42D7F39B-7128-966F-EDF5-616271C534BF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7" creationId="{90490937-7E7A-835F-91FB-BCAEF9B11A63}"/>
          </ac:spMkLst>
        </pc:spChg>
        <pc:grpChg chg="del">
          <ac:chgData name="jaesung" userId="eba24deada9c5843" providerId="LiveId" clId="{2BC64ADA-2E29-4331-AD89-7BC66B9A7B0C}" dt="2023-03-07T15:12:19.205" v="3269" actId="478"/>
          <ac:grpSpMkLst>
            <pc:docMk/>
            <pc:sldMk cId="3844420359" sldId="278"/>
            <ac:grpSpMk id="9" creationId="{0E318599-1DEE-B973-A0C2-716E7FD5B477}"/>
          </ac:grpSpMkLst>
        </pc:grpChg>
        <pc:grpChg chg="add del mod">
          <ac:chgData name="jaesung" userId="eba24deada9c5843" providerId="LiveId" clId="{2BC64ADA-2E29-4331-AD89-7BC66B9A7B0C}" dt="2023-03-07T15:17:35.053" v="3323" actId="165"/>
          <ac:grpSpMkLst>
            <pc:docMk/>
            <pc:sldMk cId="3844420359" sldId="278"/>
            <ac:grpSpMk id="26" creationId="{F9F9B36C-7950-1D2C-2AA0-1A8989B9E85D}"/>
          </ac:grpSpMkLst>
        </pc:grpChg>
        <pc:grpChg chg="add del mod topLvl">
          <ac:chgData name="jaesung" userId="eba24deada9c5843" providerId="LiveId" clId="{2BC64ADA-2E29-4331-AD89-7BC66B9A7B0C}" dt="2023-03-07T15:27:37.863" v="3513" actId="165"/>
          <ac:grpSpMkLst>
            <pc:docMk/>
            <pc:sldMk cId="3844420359" sldId="278"/>
            <ac:grpSpMk id="32" creationId="{E6C4337A-18C3-2684-96A3-FEB9F9A13202}"/>
          </ac:grpSpMkLst>
        </pc:grpChg>
        <pc:grpChg chg="add del mod topLvl">
          <ac:chgData name="jaesung" userId="eba24deada9c5843" providerId="LiveId" clId="{2BC64ADA-2E29-4331-AD89-7BC66B9A7B0C}" dt="2023-03-07T15:25:13.720" v="3493" actId="165"/>
          <ac:grpSpMkLst>
            <pc:docMk/>
            <pc:sldMk cId="3844420359" sldId="278"/>
            <ac:grpSpMk id="33" creationId="{8F27BB7C-2093-6836-8C8F-55BC94436550}"/>
          </ac:grpSpMkLst>
        </pc:grpChg>
        <pc:grpChg chg="add del mod topLvl">
          <ac:chgData name="jaesung" userId="eba24deada9c5843" providerId="LiveId" clId="{2BC64ADA-2E29-4331-AD89-7BC66B9A7B0C}" dt="2023-03-07T15:27:00.115" v="3508" actId="165"/>
          <ac:grpSpMkLst>
            <pc:docMk/>
            <pc:sldMk cId="3844420359" sldId="278"/>
            <ac:grpSpMk id="38" creationId="{CA16E787-4B68-64FC-BC38-5F956F1A2A12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3" creationId="{295CE0AC-37AD-937F-4B4C-2C97E0793761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8" creationId="{C5CD50CD-40A7-4404-3FC6-8AB579868059}"/>
          </ac:grpSpMkLst>
        </pc:grpChg>
        <pc:grpChg chg="add del mod topLvl">
          <ac:chgData name="jaesung" userId="eba24deada9c5843" providerId="LiveId" clId="{2BC64ADA-2E29-4331-AD89-7BC66B9A7B0C}" dt="2023-03-07T15:25:53.112" v="3500" actId="165"/>
          <ac:grpSpMkLst>
            <pc:docMk/>
            <pc:sldMk cId="3844420359" sldId="278"/>
            <ac:grpSpMk id="53" creationId="{5DD87EC1-BA89-44B7-F204-BE4B3A60295B}"/>
          </ac:grpSpMkLst>
        </pc:grpChg>
        <pc:grpChg chg="add del mod topLvl">
          <ac:chgData name="jaesung" userId="eba24deada9c5843" providerId="LiveId" clId="{2BC64ADA-2E29-4331-AD89-7BC66B9A7B0C}" dt="2023-03-07T15:27:51.541" v="3515" actId="165"/>
          <ac:grpSpMkLst>
            <pc:docMk/>
            <pc:sldMk cId="3844420359" sldId="278"/>
            <ac:grpSpMk id="58" creationId="{F19F6B9F-811D-15FA-189E-D57A9C8BDA0C}"/>
          </ac:grpSpMkLst>
        </pc:grpChg>
        <pc:grpChg chg="add del mod">
          <ac:chgData name="jaesung" userId="eba24deada9c5843" providerId="LiveId" clId="{2BC64ADA-2E29-4331-AD89-7BC66B9A7B0C}" dt="2023-03-07T15:23:35.515" v="3413" actId="478"/>
          <ac:grpSpMkLst>
            <pc:docMk/>
            <pc:sldMk cId="3844420359" sldId="278"/>
            <ac:grpSpMk id="63" creationId="{61113A4E-DFBC-B462-09FA-BE0F02D8CD11}"/>
          </ac:grpSpMkLst>
        </pc:grpChg>
        <pc:grpChg chg="add del mod">
          <ac:chgData name="jaesung" userId="eba24deada9c5843" providerId="LiveId" clId="{2BC64ADA-2E29-4331-AD89-7BC66B9A7B0C}" dt="2023-03-07T15:25:09.847" v="3492" actId="165"/>
          <ac:grpSpMkLst>
            <pc:docMk/>
            <pc:sldMk cId="3844420359" sldId="278"/>
            <ac:grpSpMk id="68" creationId="{FC9D377E-1617-6402-C362-B7EA86828CB3}"/>
          </ac:grpSpMkLst>
        </pc:grpChg>
        <pc:cxnChg chg="add mod topLvl">
          <ac:chgData name="jaesung" userId="eba24deada9c5843" providerId="LiveId" clId="{2BC64ADA-2E29-4331-AD89-7BC66B9A7B0C}" dt="2023-03-07T15:27:37.863" v="3513" actId="165"/>
          <ac:cxnSpMkLst>
            <pc:docMk/>
            <pc:sldMk cId="3844420359" sldId="278"/>
            <ac:cxnSpMk id="29" creationId="{D37D5AA6-2616-ED61-8CF7-E11B7ACF6256}"/>
          </ac:cxnSpMkLst>
        </pc:cxnChg>
        <pc:cxnChg chg="mod topLvl">
          <ac:chgData name="jaesung" userId="eba24deada9c5843" providerId="LiveId" clId="{2BC64ADA-2E29-4331-AD89-7BC66B9A7B0C}" dt="2023-03-07T15:25:13.720" v="3493" actId="165"/>
          <ac:cxnSpMkLst>
            <pc:docMk/>
            <pc:sldMk cId="3844420359" sldId="278"/>
            <ac:cxnSpMk id="36" creationId="{A559978F-BE66-93F9-2391-A91FDD3F8F0A}"/>
          </ac:cxnSpMkLst>
        </pc:cxnChg>
        <pc:cxnChg chg="mod topLvl">
          <ac:chgData name="jaesung" userId="eba24deada9c5843" providerId="LiveId" clId="{2BC64ADA-2E29-4331-AD89-7BC66B9A7B0C}" dt="2023-03-07T15:27:00.115" v="3508" actId="165"/>
          <ac:cxnSpMkLst>
            <pc:docMk/>
            <pc:sldMk cId="3844420359" sldId="278"/>
            <ac:cxnSpMk id="41" creationId="{AAD4443A-027E-E408-3CAE-40E6FB48B49B}"/>
          </ac:cxnSpMkLst>
        </pc:cxnChg>
        <pc:cxnChg chg="mod">
          <ac:chgData name="jaesung" userId="eba24deada9c5843" providerId="LiveId" clId="{2BC64ADA-2E29-4331-AD89-7BC66B9A7B0C}" dt="2023-03-07T15:22:18.122" v="3396"/>
          <ac:cxnSpMkLst>
            <pc:docMk/>
            <pc:sldMk cId="3844420359" sldId="278"/>
            <ac:cxnSpMk id="46" creationId="{EEB50F03-3D65-8A6C-7303-2E41DE4F4250}"/>
          </ac:cxnSpMkLst>
        </pc:cxnChg>
        <pc:cxnChg chg="mod">
          <ac:chgData name="jaesung" userId="eba24deada9c5843" providerId="LiveId" clId="{2BC64ADA-2E29-4331-AD89-7BC66B9A7B0C}" dt="2023-03-07T15:22:20.696" v="3398"/>
          <ac:cxnSpMkLst>
            <pc:docMk/>
            <pc:sldMk cId="3844420359" sldId="278"/>
            <ac:cxnSpMk id="51" creationId="{A960E19F-7941-DD9D-C53D-5CB5849F1170}"/>
          </ac:cxnSpMkLst>
        </pc:cxnChg>
        <pc:cxnChg chg="mod topLvl">
          <ac:chgData name="jaesung" userId="eba24deada9c5843" providerId="LiveId" clId="{2BC64ADA-2E29-4331-AD89-7BC66B9A7B0C}" dt="2023-03-07T15:25:53.112" v="3500" actId="165"/>
          <ac:cxnSpMkLst>
            <pc:docMk/>
            <pc:sldMk cId="3844420359" sldId="278"/>
            <ac:cxnSpMk id="56" creationId="{4E109501-4BF8-36EC-C329-808D0878FA8F}"/>
          </ac:cxnSpMkLst>
        </pc:cxnChg>
        <pc:cxnChg chg="mod topLvl">
          <ac:chgData name="jaesung" userId="eba24deada9c5843" providerId="LiveId" clId="{2BC64ADA-2E29-4331-AD89-7BC66B9A7B0C}" dt="2023-03-07T15:27:51.541" v="3515" actId="165"/>
          <ac:cxnSpMkLst>
            <pc:docMk/>
            <pc:sldMk cId="3844420359" sldId="278"/>
            <ac:cxnSpMk id="61" creationId="{0563F6F6-68C0-D26F-826E-ECD9E8D1AF7E}"/>
          </ac:cxnSpMkLst>
        </pc:cxnChg>
        <pc:cxnChg chg="mod">
          <ac:chgData name="jaesung" userId="eba24deada9c5843" providerId="LiveId" clId="{2BC64ADA-2E29-4331-AD89-7BC66B9A7B0C}" dt="2023-03-07T15:23:27.821" v="3411"/>
          <ac:cxnSpMkLst>
            <pc:docMk/>
            <pc:sldMk cId="3844420359" sldId="278"/>
            <ac:cxnSpMk id="66" creationId="{52BB3967-5D56-E084-117A-CE1A7CCB987D}"/>
          </ac:cxnSpMkLst>
        </pc:cxnChg>
      </pc:sldChg>
      <pc:sldChg chg="modSp mod">
        <pc:chgData name="jaesung" userId="eba24deada9c5843" providerId="LiveId" clId="{2BC64ADA-2E29-4331-AD89-7BC66B9A7B0C}" dt="2023-03-08T11:44:57.014" v="3853" actId="14734"/>
        <pc:sldMkLst>
          <pc:docMk/>
          <pc:sldMk cId="2071736712" sldId="279"/>
        </pc:sldMkLst>
        <pc:graphicFrameChg chg="mod modGraphic">
          <ac:chgData name="jaesung" userId="eba24deada9c5843" providerId="LiveId" clId="{2BC64ADA-2E29-4331-AD89-7BC66B9A7B0C}" dt="2023-03-08T11:44:57.014" v="3853" actId="14734"/>
          <ac:graphicFrameMkLst>
            <pc:docMk/>
            <pc:sldMk cId="2071736712" sldId="279"/>
            <ac:graphicFrameMk id="3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D5F4B-5A37-44DD-9F2E-6BB94F1F50F9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98155-7AD0-496F-B1D1-934BA0926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5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http://www.headlinejeju.co.kr/news/articleView.html?idxno=493822</a:t>
            </a:r>
          </a:p>
          <a:p>
            <a:r>
              <a:rPr lang="en-US" altLang="ko-KR" dirty="0"/>
              <a:t>http://www.ihalla.com/article.php?aid=1660275907730641044</a:t>
            </a:r>
          </a:p>
          <a:p>
            <a:r>
              <a:rPr lang="en-US" altLang="ko-KR" dirty="0"/>
              <a:t>https://news.sbs.co.kr/news/endPage.do?news_id=N1006625344&amp;plink=ORI&amp;cooper=NAVER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08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1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366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597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66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49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1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03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9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16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79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https://www.fnnews.com/news/201702011706314263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11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35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48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022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9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03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5e62c328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5e62c328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36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3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25936-8AD8-059E-9FBE-375C69E02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A975F5-7D49-177B-D9EC-1E1AC0924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9CF34-D9EC-3987-EDC0-5DC011B7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D8033-E748-E92A-BA0E-6075F3BE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11034-86FC-AE52-B91C-219E1579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3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9A027-5DF9-FC6B-AFDA-6F94DD6A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643AB-4411-79E0-A4C2-31150B166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57B22-CF94-414D-4217-6493E02A3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FE466-A416-3F0D-CBC1-97AB9B50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5147E-87DC-FA79-F79F-45B54A82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4E2F96-9BD7-9E2D-5384-17D52BC21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92E98-F5F9-FAEE-7122-39FC987D4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8651F-4C81-AB09-48CF-76F47BFB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F6D5A-68F3-5FDE-F856-F77CA9A3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9C69E-2F2B-7341-0F5A-936CE38E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02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6939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9B74-2099-E4AF-986E-0E4EAA7E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B7C6C-64C2-42A3-B1F8-3E256ACC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FCFC1-B108-C215-AD4D-B23B876C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56133-4AC3-31C8-DE96-39B846B7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F44E2-5618-66F4-A878-7AB464EE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5EF9-19F6-1BF7-F4ED-81625A83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106C60-EE48-1811-D174-C3F7C883E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40C2F-92F7-C94A-D12B-7F727709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8FE30-53CF-63A1-DB4D-4E5C0C6D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B7DD6-9118-8B45-2CFB-C5612BEB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3CA42-265A-A39F-86A4-CAAB0EEF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1BF66-D9C3-E0B5-7039-C8423F7F4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A5A37-C634-93DB-3EEA-424154E3D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F5E88-BCE2-4813-64FD-F1647328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F5BC0-E8E2-54FD-A25C-1C046662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66D1B-FF86-D26C-3526-01888A28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0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FAAB8-DF86-BD85-5AC1-A309539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821E7-8574-32B4-A2E6-512C1B0F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F7716-9C98-2806-15BE-9AD256B3B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AAC546-6749-260F-94BC-03B2861B1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C0343-C65C-0EFF-45D6-0944F0FDB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1EB458-9470-C1AE-F14A-63784F42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455D4E-4166-CC1C-49DE-20B1B337C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8C0AF-9AA6-A6E4-B144-9CE55094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6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5154-BF0F-B732-49DD-5CBFE6E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036F3-3EC8-8154-0342-8FECBAD35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767BF7-E290-120D-2D86-D0D815DB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A96D7A-2BAC-4260-23FF-B322F1EC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F5D30-3AF3-6B91-6529-6C144C43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5750C2-3B21-DF92-41EE-1BF55EBD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3EF98-E238-966B-194B-CF32C60D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8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0FD65-8BC9-6026-E311-ECC57AE0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372CE-D1D4-9A98-7051-089CD0EE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3A000-EB4D-A1AD-E077-DCB5CCCE4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A3CCF-5F6A-4E88-1376-B746D581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AB35D-64FC-9997-4DAE-652634FE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683AB9-4A27-53B0-4860-1275A1FC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9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18D3F-7F82-7125-7082-5688AF8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A84148-5BD2-CCDE-BE76-7BEAE39D2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6E9E4-6746-BA6C-A29E-5FDA6E2B6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95B36-92C0-C7DC-DC82-AB4EBCA7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7B0052-F969-9668-451B-C704AE3A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089CE-CF03-E8E7-DD29-F7070948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9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8EC246-83D9-0AB7-D153-B0919D31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0E7FC-5555-50D5-ABCE-24AC8AE4C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ED703-914D-E739-E0D9-7B33CFC25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A6A3CA-DF83-35D3-F59D-D24224A88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077E2-67A8-CAAC-F047-7234DA094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9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DB564C5-24B6-61B0-1B24-5F365310D406}"/>
              </a:ext>
            </a:extLst>
          </p:cNvPr>
          <p:cNvSpPr/>
          <p:nvPr/>
        </p:nvSpPr>
        <p:spPr>
          <a:xfrm>
            <a:off x="0" y="3534723"/>
            <a:ext cx="12192000" cy="48482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38676-A0FB-F535-22AD-00827CB0F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86" y="1472640"/>
            <a:ext cx="10487025" cy="2604059"/>
          </a:xfrm>
        </p:spPr>
        <p:txBody>
          <a:bodyPr>
            <a:normAutofit fontScale="90000"/>
          </a:bodyPr>
          <a:lstStyle/>
          <a:p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긴급차량 지원</a:t>
            </a:r>
            <a:br>
              <a:rPr lang="en-US" altLang="ko-KR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6100" b="1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드론</a:t>
            </a: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시스템</a:t>
            </a:r>
            <a:br>
              <a:rPr lang="en-US" altLang="ko-KR" sz="4000" b="1" dirty="0"/>
            </a:br>
            <a:br>
              <a:rPr lang="en-US" altLang="ko-KR" sz="4000" b="1" dirty="0">
                <a:latin typeface="Amasis MT Pro Black" panose="02040A04050005020304" pitchFamily="18" charset="0"/>
              </a:rPr>
            </a:br>
            <a:r>
              <a:rPr lang="en-US" altLang="ko-KR" sz="3300" b="1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                 A                 V                 e                 D</a:t>
            </a:r>
            <a:endParaRPr lang="ko-KR" altLang="en-US" sz="3300" dirty="0">
              <a:solidFill>
                <a:srgbClr val="F56D6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C7AB03-F075-BF53-6751-EA854477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300" y="4686860"/>
            <a:ext cx="9144000" cy="1991377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이재성 </a:t>
            </a:r>
            <a:r>
              <a:rPr lang="en-US" altLang="ko-KR" sz="2000" dirty="0">
                <a:solidFill>
                  <a:schemeClr val="bg1"/>
                </a:solidFill>
              </a:rPr>
              <a:t>2018011889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이선호 </a:t>
            </a:r>
            <a:r>
              <a:rPr lang="en-US" altLang="ko-KR" sz="2000" dirty="0">
                <a:solidFill>
                  <a:schemeClr val="bg1"/>
                </a:solidFill>
              </a:rPr>
              <a:t>2018011886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이지훈 </a:t>
            </a:r>
            <a:r>
              <a:rPr lang="en-US" altLang="ko-KR" sz="2000" dirty="0">
                <a:solidFill>
                  <a:schemeClr val="bg1"/>
                </a:solidFill>
              </a:rPr>
              <a:t>2022080184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정승진 </a:t>
            </a:r>
            <a:r>
              <a:rPr lang="en-US" altLang="ko-KR" sz="2000" dirty="0">
                <a:solidFill>
                  <a:schemeClr val="bg1"/>
                </a:solidFill>
              </a:rPr>
              <a:t>2018011911</a:t>
            </a: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</a:rPr>
              <a:t>한규영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2018011939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207CB-D3FB-AEA8-14F7-C299AE486FA4}"/>
              </a:ext>
            </a:extLst>
          </p:cNvPr>
          <p:cNvSpPr/>
          <p:nvPr/>
        </p:nvSpPr>
        <p:spPr>
          <a:xfrm>
            <a:off x="5091112" y="0"/>
            <a:ext cx="2009775" cy="657225"/>
          </a:xfrm>
          <a:prstGeom prst="rect">
            <a:avLst/>
          </a:prstGeom>
          <a:solidFill>
            <a:srgbClr val="F5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846C9-301D-9C2B-4082-B26A34B5347B}"/>
              </a:ext>
            </a:extLst>
          </p:cNvPr>
          <p:cNvSpPr txBox="1"/>
          <p:nvPr/>
        </p:nvSpPr>
        <p:spPr>
          <a:xfrm>
            <a:off x="1808647" y="4148815"/>
            <a:ext cx="85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ystem for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ssistance emergency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Ve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hicle traffic using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rone</a:t>
            </a:r>
            <a:endParaRPr lang="ko-KR" altLang="en-US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867C54-C64C-6179-B1A3-642E00CE2532}"/>
              </a:ext>
            </a:extLst>
          </p:cNvPr>
          <p:cNvSpPr/>
          <p:nvPr/>
        </p:nvSpPr>
        <p:spPr>
          <a:xfrm>
            <a:off x="5981698" y="5871133"/>
            <a:ext cx="228600" cy="228600"/>
          </a:xfrm>
          <a:prstGeom prst="ellipse">
            <a:avLst/>
          </a:prstGeom>
          <a:solidFill>
            <a:srgbClr val="F5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4395E-53A0-E3ED-01E6-4B5B23859634}"/>
              </a:ext>
            </a:extLst>
          </p:cNvPr>
          <p:cNvSpPr/>
          <p:nvPr/>
        </p:nvSpPr>
        <p:spPr>
          <a:xfrm>
            <a:off x="5091110" y="6643639"/>
            <a:ext cx="2009775" cy="22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9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</a:t>
            </a:r>
            <a:endParaRPr lang="ko-KR" altLang="en-US" dirty="0">
              <a:solidFill>
                <a:srgbClr val="F56D6D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E2BF95F-E8AD-1971-CA74-3944326E5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452496"/>
              </p:ext>
            </p:extLst>
          </p:nvPr>
        </p:nvGraphicFramePr>
        <p:xfrm>
          <a:off x="1198905" y="1501963"/>
          <a:ext cx="9794190" cy="4949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4730">
                  <a:extLst>
                    <a:ext uri="{9D8B030D-6E8A-4147-A177-3AD203B41FA5}">
                      <a16:colId xmlns:a16="http://schemas.microsoft.com/office/drawing/2014/main" val="3085174004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1569329845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2503654453"/>
                    </a:ext>
                  </a:extLst>
                </a:gridCol>
              </a:tblGrid>
              <a:tr h="412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예상 결과물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결과물에 대한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27716"/>
                  </a:ext>
                </a:extLst>
              </a:tr>
              <a:tr h="7217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각종 센서와 탑재물을 장착한 </a:t>
                      </a:r>
                      <a:r>
                        <a:rPr lang="ko-KR" altLang="en-US" dirty="0" err="1"/>
                        <a:t>드론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CATIA</a:t>
                      </a:r>
                      <a:r>
                        <a:rPr lang="ko-KR" altLang="en-US" dirty="0"/>
                        <a:t>를 활용한 </a:t>
                      </a:r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탑제체에</a:t>
                      </a:r>
                      <a:r>
                        <a:rPr lang="ko-KR" altLang="en-US" dirty="0"/>
                        <a:t> 대한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00345"/>
                  </a:ext>
                </a:extLst>
              </a:tr>
              <a:tr h="721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 아키텍처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소프트웨어어</a:t>
                      </a:r>
                      <a:r>
                        <a:rPr lang="ko-KR" altLang="en-US" dirty="0"/>
                        <a:t> 구조도를 작성한다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290198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수학적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드론의</a:t>
                      </a:r>
                      <a:r>
                        <a:rPr lang="ko-KR" altLang="en-US" dirty="0"/>
                        <a:t> 비행 가능 여부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자체 중량과 페이로드 값을 계산하여 비행 가능 여부를 판단한다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411325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시뮬레이션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ROS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Gazebo Simulator</a:t>
                      </a:r>
                      <a:r>
                        <a:rPr lang="ko-KR" altLang="en-US" dirty="0"/>
                        <a:t>를 이용한 비행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실제 </a:t>
                      </a:r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비행전</a:t>
                      </a:r>
                      <a:r>
                        <a:rPr lang="ko-KR" altLang="en-US" dirty="0"/>
                        <a:t> 지형과 탑재물을 장착한 </a:t>
                      </a:r>
                      <a:r>
                        <a:rPr lang="ko-KR" altLang="en-US" dirty="0" err="1"/>
                        <a:t>드론을</a:t>
                      </a:r>
                      <a:r>
                        <a:rPr lang="ko-KR" altLang="en-US" dirty="0"/>
                        <a:t> 시뮬레이션해 본다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703564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실험 및 제작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드론에</a:t>
                      </a:r>
                      <a:r>
                        <a:rPr lang="ko-KR" altLang="en-US" dirty="0"/>
                        <a:t> 장착물을 </a:t>
                      </a:r>
                      <a:r>
                        <a:rPr lang="ko-KR" altLang="en-US" dirty="0" err="1"/>
                        <a:t>장착후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소프트웨어를 탑재하고 장착물을 탑제한후 실제 비행 테스트를 진행한다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97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988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71;p13">
            <a:extLst>
              <a:ext uri="{FF2B5EF4-FFF2-40B4-BE49-F238E27FC236}">
                <a16:creationId xmlns:a16="http://schemas.microsoft.com/office/drawing/2014/main" id="{3B49E6FE-E7AC-8C77-F151-2303DE2BB966}"/>
              </a:ext>
            </a:extLst>
          </p:cNvPr>
          <p:cNvCxnSpPr>
            <a:cxnSpLocks/>
          </p:cNvCxnSpPr>
          <p:nvPr/>
        </p:nvCxnSpPr>
        <p:spPr>
          <a:xfrm rot="120000" flipV="1">
            <a:off x="7724784" y="4458562"/>
            <a:ext cx="1086737" cy="295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71;p13">
            <a:extLst>
              <a:ext uri="{FF2B5EF4-FFF2-40B4-BE49-F238E27FC236}">
                <a16:creationId xmlns:a16="http://schemas.microsoft.com/office/drawing/2014/main" id="{AC9FAE58-7974-CBB9-F932-DD2CDBC21ACD}"/>
              </a:ext>
            </a:extLst>
          </p:cNvPr>
          <p:cNvCxnSpPr>
            <a:cxnSpLocks/>
          </p:cNvCxnSpPr>
          <p:nvPr/>
        </p:nvCxnSpPr>
        <p:spPr>
          <a:xfrm>
            <a:off x="7729431" y="5506627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SW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F2B5EC0-295E-3AF5-B63A-34C09BDEDB26}"/>
              </a:ext>
            </a:extLst>
          </p:cNvPr>
          <p:cNvGrpSpPr/>
          <p:nvPr/>
        </p:nvGrpSpPr>
        <p:grpSpPr>
          <a:xfrm>
            <a:off x="4789252" y="1361709"/>
            <a:ext cx="2664350" cy="1739000"/>
            <a:chOff x="4640050" y="1597690"/>
            <a:chExt cx="2664350" cy="1739000"/>
          </a:xfrm>
        </p:grpSpPr>
        <p:sp>
          <p:nvSpPr>
            <p:cNvPr id="7" name="Google Shape;55;p13">
              <a:extLst>
                <a:ext uri="{FF2B5EF4-FFF2-40B4-BE49-F238E27FC236}">
                  <a16:creationId xmlns:a16="http://schemas.microsoft.com/office/drawing/2014/main" id="{728F0866-CFB4-0610-E637-303E7365DDFB}"/>
                </a:ext>
              </a:extLst>
            </p:cNvPr>
            <p:cNvSpPr/>
            <p:nvPr/>
          </p:nvSpPr>
          <p:spPr>
            <a:xfrm>
              <a:off x="4747375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/>
                <a:t>Ground</a:t>
              </a:r>
              <a:br>
                <a:rPr lang="en-US" altLang="ko" sz="1400" b="1" dirty="0"/>
              </a:br>
              <a:r>
                <a:rPr lang="ko" sz="1400" b="1" dirty="0"/>
                <a:t>Station</a:t>
              </a:r>
              <a:endParaRPr sz="1400" b="1" dirty="0"/>
            </a:p>
          </p:txBody>
        </p:sp>
        <p:sp>
          <p:nvSpPr>
            <p:cNvPr id="11" name="Google Shape;59;p13">
              <a:extLst>
                <a:ext uri="{FF2B5EF4-FFF2-40B4-BE49-F238E27FC236}">
                  <a16:creationId xmlns:a16="http://schemas.microsoft.com/office/drawing/2014/main" id="{BA6C5DE4-913C-4123-755D-D4CA606C1436}"/>
                </a:ext>
              </a:extLst>
            </p:cNvPr>
            <p:cNvSpPr/>
            <p:nvPr/>
          </p:nvSpPr>
          <p:spPr>
            <a:xfrm>
              <a:off x="4747375" y="255131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dk1"/>
                  </a:solidFill>
                </a:rPr>
                <a:t>Telemetry</a:t>
              </a:r>
              <a:endParaRPr sz="900" b="1">
                <a:solidFill>
                  <a:schemeClr val="dk1"/>
                </a:solidFill>
              </a:endParaRPr>
            </a:p>
          </p:txBody>
        </p:sp>
        <p:cxnSp>
          <p:nvCxnSpPr>
            <p:cNvPr id="12" name="Google Shape;60;p13">
              <a:extLst>
                <a:ext uri="{FF2B5EF4-FFF2-40B4-BE49-F238E27FC236}">
                  <a16:creationId xmlns:a16="http://schemas.microsoft.com/office/drawing/2014/main" id="{C91421D6-BD7F-663E-B411-843E7213A7D6}"/>
                </a:ext>
              </a:extLst>
            </p:cNvPr>
            <p:cNvCxnSpPr/>
            <p:nvPr/>
          </p:nvCxnSpPr>
          <p:spPr>
            <a:xfrm>
              <a:off x="5337525" y="29961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3" name="Google Shape;61;p13">
              <a:extLst>
                <a:ext uri="{FF2B5EF4-FFF2-40B4-BE49-F238E27FC236}">
                  <a16:creationId xmlns:a16="http://schemas.microsoft.com/office/drawing/2014/main" id="{DD97FD2D-E56B-D882-2FB7-1FE16E7B3315}"/>
                </a:ext>
              </a:extLst>
            </p:cNvPr>
            <p:cNvCxnSpPr/>
            <p:nvPr/>
          </p:nvCxnSpPr>
          <p:spPr>
            <a:xfrm>
              <a:off x="5337525" y="22075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14" name="Google Shape;62;p13">
              <a:extLst>
                <a:ext uri="{FF2B5EF4-FFF2-40B4-BE49-F238E27FC236}">
                  <a16:creationId xmlns:a16="http://schemas.microsoft.com/office/drawing/2014/main" id="{3C86C82D-E7BE-14E6-653C-9CCA92F3705E}"/>
                </a:ext>
              </a:extLst>
            </p:cNvPr>
            <p:cNvSpPr/>
            <p:nvPr/>
          </p:nvSpPr>
          <p:spPr>
            <a:xfrm>
              <a:off x="6096000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RC</a:t>
              </a:r>
              <a:br>
                <a:rPr lang="ko" sz="1300" b="1"/>
              </a:br>
              <a:r>
                <a:rPr lang="ko" sz="1300" b="1"/>
                <a:t>Controller</a:t>
              </a:r>
              <a:endParaRPr sz="1300" b="1"/>
            </a:p>
          </p:txBody>
        </p:sp>
        <p:sp>
          <p:nvSpPr>
            <p:cNvPr id="15" name="Google Shape;63;p13">
              <a:extLst>
                <a:ext uri="{FF2B5EF4-FFF2-40B4-BE49-F238E27FC236}">
                  <a16:creationId xmlns:a16="http://schemas.microsoft.com/office/drawing/2014/main" id="{6EBDBE7B-C7FD-D472-C6E0-97746EDB8E8C}"/>
                </a:ext>
              </a:extLst>
            </p:cNvPr>
            <p:cNvSpPr/>
            <p:nvPr/>
          </p:nvSpPr>
          <p:spPr>
            <a:xfrm>
              <a:off x="6096000" y="253816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>
                  <a:solidFill>
                    <a:schemeClr val="dk1"/>
                  </a:solidFill>
                </a:rPr>
                <a:t>RC Radio</a:t>
              </a:r>
              <a:endParaRPr sz="900" b="1" dirty="0">
                <a:solidFill>
                  <a:schemeClr val="dk1"/>
                </a:solidFill>
              </a:endParaRPr>
            </a:p>
          </p:txBody>
        </p:sp>
        <p:cxnSp>
          <p:nvCxnSpPr>
            <p:cNvPr id="16" name="Google Shape;64;p13">
              <a:extLst>
                <a:ext uri="{FF2B5EF4-FFF2-40B4-BE49-F238E27FC236}">
                  <a16:creationId xmlns:a16="http://schemas.microsoft.com/office/drawing/2014/main" id="{684B8804-3628-4D60-8FA1-F7F15EF3AB52}"/>
                </a:ext>
              </a:extLst>
            </p:cNvPr>
            <p:cNvCxnSpPr/>
            <p:nvPr/>
          </p:nvCxnSpPr>
          <p:spPr>
            <a:xfrm>
              <a:off x="6686150" y="298304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7" name="Google Shape;65;p13">
              <a:extLst>
                <a:ext uri="{FF2B5EF4-FFF2-40B4-BE49-F238E27FC236}">
                  <a16:creationId xmlns:a16="http://schemas.microsoft.com/office/drawing/2014/main" id="{E08D92F6-CC26-6E30-8DAE-C7B536DE13B3}"/>
                </a:ext>
              </a:extLst>
            </p:cNvPr>
            <p:cNvCxnSpPr/>
            <p:nvPr/>
          </p:nvCxnSpPr>
          <p:spPr>
            <a:xfrm>
              <a:off x="6686150" y="2209215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18" name="Google Shape;66;p13">
              <a:extLst>
                <a:ext uri="{FF2B5EF4-FFF2-40B4-BE49-F238E27FC236}">
                  <a16:creationId xmlns:a16="http://schemas.microsoft.com/office/drawing/2014/main" id="{8E57D23D-2E20-9084-4A1A-C1244C0BAABC}"/>
                </a:ext>
              </a:extLst>
            </p:cNvPr>
            <p:cNvSpPr txBox="1"/>
            <p:nvPr/>
          </p:nvSpPr>
          <p:spPr>
            <a:xfrm>
              <a:off x="4640050" y="2217903"/>
              <a:ext cx="652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dirty="0"/>
                <a:t>MAVLink</a:t>
              </a:r>
              <a:endParaRPr sz="9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6773E3C-34FA-C8BA-696B-7EF89A82FA4F}"/>
              </a:ext>
            </a:extLst>
          </p:cNvPr>
          <p:cNvGrpSpPr/>
          <p:nvPr/>
        </p:nvGrpSpPr>
        <p:grpSpPr>
          <a:xfrm>
            <a:off x="2153029" y="1626973"/>
            <a:ext cx="1986841" cy="2481639"/>
            <a:chOff x="1443350" y="2181290"/>
            <a:chExt cx="1810200" cy="2928300"/>
          </a:xfrm>
        </p:grpSpPr>
        <p:sp>
          <p:nvSpPr>
            <p:cNvPr id="6" name="Google Shape;54;p13">
              <a:extLst>
                <a:ext uri="{FF2B5EF4-FFF2-40B4-BE49-F238E27FC236}">
                  <a16:creationId xmlns:a16="http://schemas.microsoft.com/office/drawing/2014/main" id="{F34442F2-398D-09E1-38A5-A0112FFC54B2}"/>
                </a:ext>
              </a:extLst>
            </p:cNvPr>
            <p:cNvSpPr/>
            <p:nvPr/>
          </p:nvSpPr>
          <p:spPr>
            <a:xfrm>
              <a:off x="1443350" y="2181290"/>
              <a:ext cx="1810200" cy="2928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;p13">
              <a:extLst>
                <a:ext uri="{FF2B5EF4-FFF2-40B4-BE49-F238E27FC236}">
                  <a16:creationId xmlns:a16="http://schemas.microsoft.com/office/drawing/2014/main" id="{6FE303ED-BE50-6E5B-CB02-07F6C9A72171}"/>
                </a:ext>
              </a:extLst>
            </p:cNvPr>
            <p:cNvSpPr/>
            <p:nvPr/>
          </p:nvSpPr>
          <p:spPr>
            <a:xfrm>
              <a:off x="1721150" y="3412565"/>
              <a:ext cx="1254600" cy="609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chemeClr val="dk1"/>
                  </a:solidFill>
                </a:rPr>
                <a:t>Gazebo</a:t>
              </a:r>
              <a:endParaRPr sz="1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chemeClr val="dk1"/>
                  </a:solidFill>
                </a:rPr>
                <a:t>Simulator</a:t>
              </a:r>
              <a:endParaRPr sz="1200" b="1" dirty="0">
                <a:solidFill>
                  <a:schemeClr val="dk1"/>
                </a:solidFill>
              </a:endParaRPr>
            </a:p>
          </p:txBody>
        </p:sp>
        <p:sp>
          <p:nvSpPr>
            <p:cNvPr id="26" name="Google Shape;74;p13">
              <a:extLst>
                <a:ext uri="{FF2B5EF4-FFF2-40B4-BE49-F238E27FC236}">
                  <a16:creationId xmlns:a16="http://schemas.microsoft.com/office/drawing/2014/main" id="{C26AB999-7147-407A-1D20-CB4F90A49D0F}"/>
                </a:ext>
              </a:extLst>
            </p:cNvPr>
            <p:cNvSpPr/>
            <p:nvPr/>
          </p:nvSpPr>
          <p:spPr>
            <a:xfrm>
              <a:off x="1721150" y="2749328"/>
              <a:ext cx="12546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chemeClr val="dk1"/>
                  </a:solidFill>
                </a:rPr>
                <a:t>QGroundControl</a:t>
              </a:r>
              <a:endParaRPr sz="1000" b="1">
                <a:solidFill>
                  <a:schemeClr val="dk1"/>
                </a:solidFill>
              </a:endParaRPr>
            </a:p>
          </p:txBody>
        </p:sp>
        <p:sp>
          <p:nvSpPr>
            <p:cNvPr id="29" name="Google Shape;77;p13">
              <a:extLst>
                <a:ext uri="{FF2B5EF4-FFF2-40B4-BE49-F238E27FC236}">
                  <a16:creationId xmlns:a16="http://schemas.microsoft.com/office/drawing/2014/main" id="{BCE90638-B6A8-FEAA-5BDE-3672C24CF413}"/>
                </a:ext>
              </a:extLst>
            </p:cNvPr>
            <p:cNvSpPr/>
            <p:nvPr/>
          </p:nvSpPr>
          <p:spPr>
            <a:xfrm>
              <a:off x="1721150" y="4232690"/>
              <a:ext cx="1254600" cy="609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rgbClr val="999999"/>
                  </a:solidFill>
                </a:rPr>
                <a:t>API/Offboard</a:t>
              </a:r>
              <a:endParaRPr sz="1200" b="1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dirty="0">
                  <a:solidFill>
                    <a:srgbClr val="999999"/>
                  </a:solidFill>
                </a:rPr>
                <a:t>ROS Kinetic MAVSDK</a:t>
              </a:r>
              <a:endParaRPr sz="900" dirty="0">
                <a:solidFill>
                  <a:srgbClr val="999999"/>
                </a:solidFill>
              </a:endParaRPr>
            </a:p>
          </p:txBody>
        </p:sp>
        <p:sp>
          <p:nvSpPr>
            <p:cNvPr id="30" name="Google Shape;78;p13">
              <a:extLst>
                <a:ext uri="{FF2B5EF4-FFF2-40B4-BE49-F238E27FC236}">
                  <a16:creationId xmlns:a16="http://schemas.microsoft.com/office/drawing/2014/main" id="{6BD5CCB2-DA37-0427-CB79-ABFD6B2B11C9}"/>
                </a:ext>
              </a:extLst>
            </p:cNvPr>
            <p:cNvSpPr txBox="1"/>
            <p:nvPr/>
          </p:nvSpPr>
          <p:spPr>
            <a:xfrm>
              <a:off x="1577750" y="2274815"/>
              <a:ext cx="1523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Software</a:t>
              </a:r>
              <a:endParaRPr sz="1300" b="1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153028" y="4273496"/>
            <a:ext cx="1986841" cy="1548876"/>
            <a:chOff x="2162200" y="4339467"/>
            <a:chExt cx="1986841" cy="1548876"/>
          </a:xfrm>
        </p:grpSpPr>
        <p:sp>
          <p:nvSpPr>
            <p:cNvPr id="56" name="Google Shape;54;p13">
              <a:extLst>
                <a:ext uri="{FF2B5EF4-FFF2-40B4-BE49-F238E27FC236}">
                  <a16:creationId xmlns:a16="http://schemas.microsoft.com/office/drawing/2014/main" id="{12E2215F-067D-203C-6AB5-B1D6E1580C54}"/>
                </a:ext>
              </a:extLst>
            </p:cNvPr>
            <p:cNvSpPr/>
            <p:nvPr/>
          </p:nvSpPr>
          <p:spPr>
            <a:xfrm>
              <a:off x="2162200" y="4339467"/>
              <a:ext cx="1986841" cy="1548876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3;p13">
              <a:extLst>
                <a:ext uri="{FF2B5EF4-FFF2-40B4-BE49-F238E27FC236}">
                  <a16:creationId xmlns:a16="http://schemas.microsoft.com/office/drawing/2014/main" id="{5F96696F-77E7-D4B4-64B9-CCFEE01E30E6}"/>
                </a:ext>
              </a:extLst>
            </p:cNvPr>
            <p:cNvSpPr/>
            <p:nvPr/>
          </p:nvSpPr>
          <p:spPr>
            <a:xfrm>
              <a:off x="2467107" y="5401342"/>
              <a:ext cx="1377025" cy="355791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 err="1">
                  <a:solidFill>
                    <a:schemeClr val="dk1"/>
                  </a:solidFill>
                </a:rPr>
                <a:t>Mavros</a:t>
              </a:r>
              <a:endParaRPr sz="1200" b="1" dirty="0">
                <a:solidFill>
                  <a:schemeClr val="dk1"/>
                </a:solidFill>
              </a:endParaRPr>
            </a:p>
          </p:txBody>
        </p:sp>
        <p:sp>
          <p:nvSpPr>
            <p:cNvPr id="58" name="Google Shape;74;p13">
              <a:extLst>
                <a:ext uri="{FF2B5EF4-FFF2-40B4-BE49-F238E27FC236}">
                  <a16:creationId xmlns:a16="http://schemas.microsoft.com/office/drawing/2014/main" id="{531184E7-1D06-0F51-0E68-42FE58768843}"/>
                </a:ext>
              </a:extLst>
            </p:cNvPr>
            <p:cNvSpPr/>
            <p:nvPr/>
          </p:nvSpPr>
          <p:spPr>
            <a:xfrm>
              <a:off x="2476986" y="4829189"/>
              <a:ext cx="1377025" cy="409759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chemeClr val="dk1"/>
                  </a:solidFill>
                </a:rPr>
                <a:t>Flight program</a:t>
              </a:r>
              <a:endParaRPr sz="1000" b="1" dirty="0">
                <a:solidFill>
                  <a:schemeClr val="dk1"/>
                </a:solidFill>
              </a:endParaRPr>
            </a:p>
          </p:txBody>
        </p:sp>
        <p:sp>
          <p:nvSpPr>
            <p:cNvPr id="60" name="Google Shape;78;p13">
              <a:extLst>
                <a:ext uri="{FF2B5EF4-FFF2-40B4-BE49-F238E27FC236}">
                  <a16:creationId xmlns:a16="http://schemas.microsoft.com/office/drawing/2014/main" id="{3A8191E2-F6A2-771F-769F-64E437091B54}"/>
                </a:ext>
              </a:extLst>
            </p:cNvPr>
            <p:cNvSpPr txBox="1"/>
            <p:nvPr/>
          </p:nvSpPr>
          <p:spPr>
            <a:xfrm>
              <a:off x="2309715" y="4416326"/>
              <a:ext cx="1672055" cy="384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/>
                <a:t>Software</a:t>
              </a:r>
              <a:r>
                <a:rPr lang="en-US" altLang="ko" sz="1300" b="1" dirty="0"/>
                <a:t>(Ubuntu)</a:t>
              </a:r>
              <a:endParaRPr sz="1300" b="1" dirty="0"/>
            </a:p>
          </p:txBody>
        </p:sp>
      </p:grpSp>
      <p:sp>
        <p:nvSpPr>
          <p:cNvPr id="19" name="Google Shape;67;p13">
            <a:extLst>
              <a:ext uri="{FF2B5EF4-FFF2-40B4-BE49-F238E27FC236}">
                <a16:creationId xmlns:a16="http://schemas.microsoft.com/office/drawing/2014/main" id="{1F6720AD-98D9-7F43-389B-4DE10E255020}"/>
              </a:ext>
            </a:extLst>
          </p:cNvPr>
          <p:cNvSpPr/>
          <p:nvPr/>
        </p:nvSpPr>
        <p:spPr>
          <a:xfrm>
            <a:off x="8811521" y="4108612"/>
            <a:ext cx="12084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Sensor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gps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20" name="Google Shape;68;p13">
            <a:extLst>
              <a:ext uri="{FF2B5EF4-FFF2-40B4-BE49-F238E27FC236}">
                <a16:creationId xmlns:a16="http://schemas.microsoft.com/office/drawing/2014/main" id="{E04565B5-F2EA-25F4-6490-AC919CC881D9}"/>
              </a:ext>
            </a:extLst>
          </p:cNvPr>
          <p:cNvSpPr/>
          <p:nvPr/>
        </p:nvSpPr>
        <p:spPr>
          <a:xfrm>
            <a:off x="8811521" y="3275682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Motors</a:t>
            </a:r>
            <a:endParaRPr sz="900" b="1" dirty="0">
              <a:solidFill>
                <a:schemeClr val="dk1"/>
              </a:solidFill>
            </a:endParaRPr>
          </a:p>
        </p:txBody>
      </p:sp>
      <p:cxnSp>
        <p:nvCxnSpPr>
          <p:cNvPr id="23" name="Google Shape;71;p13">
            <a:extLst>
              <a:ext uri="{FF2B5EF4-FFF2-40B4-BE49-F238E27FC236}">
                <a16:creationId xmlns:a16="http://schemas.microsoft.com/office/drawing/2014/main" id="{98146F9C-346C-9464-1235-559216CA29DA}"/>
              </a:ext>
            </a:extLst>
          </p:cNvPr>
          <p:cNvCxnSpPr>
            <a:cxnSpLocks/>
          </p:cNvCxnSpPr>
          <p:nvPr/>
        </p:nvCxnSpPr>
        <p:spPr>
          <a:xfrm>
            <a:off x="7734079" y="3540600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80;p13">
            <a:extLst>
              <a:ext uri="{FF2B5EF4-FFF2-40B4-BE49-F238E27FC236}">
                <a16:creationId xmlns:a16="http://schemas.microsoft.com/office/drawing/2014/main" id="{8F62B0C4-B63C-28D6-EC51-A06B59267ED5}"/>
              </a:ext>
            </a:extLst>
          </p:cNvPr>
          <p:cNvSpPr txBox="1"/>
          <p:nvPr/>
        </p:nvSpPr>
        <p:spPr>
          <a:xfrm>
            <a:off x="8064228" y="4138181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UART</a:t>
            </a:r>
            <a:endParaRPr sz="900"/>
          </a:p>
        </p:txBody>
      </p:sp>
      <p:sp>
        <p:nvSpPr>
          <p:cNvPr id="33" name="Google Shape;81;p13">
            <a:extLst>
              <a:ext uri="{FF2B5EF4-FFF2-40B4-BE49-F238E27FC236}">
                <a16:creationId xmlns:a16="http://schemas.microsoft.com/office/drawing/2014/main" id="{5CFC8507-79BC-9E6B-F1C2-4F4ED7137059}"/>
              </a:ext>
            </a:extLst>
          </p:cNvPr>
          <p:cNvSpPr txBox="1"/>
          <p:nvPr/>
        </p:nvSpPr>
        <p:spPr>
          <a:xfrm>
            <a:off x="8059504" y="3267450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</a:t>
            </a:r>
            <a:endParaRPr sz="900" dirty="0"/>
          </a:p>
        </p:txBody>
      </p:sp>
      <p:sp>
        <p:nvSpPr>
          <p:cNvPr id="21" name="Google Shape;69;p13">
            <a:extLst>
              <a:ext uri="{FF2B5EF4-FFF2-40B4-BE49-F238E27FC236}">
                <a16:creationId xmlns:a16="http://schemas.microsoft.com/office/drawing/2014/main" id="{18B54103-1BDB-F3FC-667E-F192E4BA47D8}"/>
              </a:ext>
            </a:extLst>
          </p:cNvPr>
          <p:cNvSpPr/>
          <p:nvPr/>
        </p:nvSpPr>
        <p:spPr>
          <a:xfrm>
            <a:off x="8811521" y="5188442"/>
            <a:ext cx="15621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Payload</a:t>
            </a:r>
            <a:endParaRPr sz="13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</a:rPr>
              <a:t>strobe light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D0D18A59-0BCD-AC50-E738-40DEEDEE6114}"/>
              </a:ext>
            </a:extLst>
          </p:cNvPr>
          <p:cNvSpPr txBox="1"/>
          <p:nvPr/>
        </p:nvSpPr>
        <p:spPr>
          <a:xfrm>
            <a:off x="8004850" y="5117538"/>
            <a:ext cx="6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PWM/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MAVLink</a:t>
            </a:r>
            <a:endParaRPr sz="900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390A814-9A19-A904-3CC2-5C776252468B}"/>
              </a:ext>
            </a:extLst>
          </p:cNvPr>
          <p:cNvGrpSpPr/>
          <p:nvPr/>
        </p:nvGrpSpPr>
        <p:grpSpPr>
          <a:xfrm>
            <a:off x="4558141" y="3122334"/>
            <a:ext cx="3270431" cy="2734708"/>
            <a:chOff x="4747353" y="3348040"/>
            <a:chExt cx="3270431" cy="2734708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C1D3533-0857-0685-0899-4CABF936EBEC}"/>
                </a:ext>
              </a:extLst>
            </p:cNvPr>
            <p:cNvSpPr/>
            <p:nvPr/>
          </p:nvSpPr>
          <p:spPr>
            <a:xfrm>
              <a:off x="4747353" y="3348040"/>
              <a:ext cx="3270431" cy="2734708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 dirty="0">
                  <a:solidFill>
                    <a:schemeClr val="dk1"/>
                  </a:solidFill>
                </a:rPr>
                <a:t>Flight Controller</a:t>
              </a:r>
              <a:endParaRPr lang="en-US" altLang="ko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B75BC1A-C6C0-57F6-1204-97AD567552F2}"/>
                </a:ext>
              </a:extLst>
            </p:cNvPr>
            <p:cNvSpPr/>
            <p:nvPr/>
          </p:nvSpPr>
          <p:spPr>
            <a:xfrm>
              <a:off x="6750922" y="4008204"/>
              <a:ext cx="1172369" cy="1858865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Pixhawk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4263151C-4D77-0400-2D22-13E01B4BF619}"/>
                </a:ext>
              </a:extLst>
            </p:cNvPr>
            <p:cNvSpPr/>
            <p:nvPr/>
          </p:nvSpPr>
          <p:spPr>
            <a:xfrm>
              <a:off x="4923631" y="4008205"/>
              <a:ext cx="1172369" cy="185886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Raspberry Pi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Google Shape;60;p13">
              <a:extLst>
                <a:ext uri="{FF2B5EF4-FFF2-40B4-BE49-F238E27FC236}">
                  <a16:creationId xmlns:a16="http://schemas.microsoft.com/office/drawing/2014/main" id="{A7652F69-8CF3-F550-59C8-A57E8AEBB375}"/>
                </a:ext>
              </a:extLst>
            </p:cNvPr>
            <p:cNvCxnSpPr>
              <a:cxnSpLocks/>
              <a:stCxn id="52" idx="1"/>
              <a:endCxn id="53" idx="3"/>
            </p:cNvCxnSpPr>
            <p:nvPr/>
          </p:nvCxnSpPr>
          <p:spPr>
            <a:xfrm flipH="1">
              <a:off x="6096000" y="4937637"/>
              <a:ext cx="654922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sp>
        <p:nvSpPr>
          <p:cNvPr id="39" name="Google Shape;66;p13">
            <a:extLst>
              <a:ext uri="{FF2B5EF4-FFF2-40B4-BE49-F238E27FC236}">
                <a16:creationId xmlns:a16="http://schemas.microsoft.com/office/drawing/2014/main" id="{8E57D23D-2E20-9084-4A1A-C1244C0BAABC}"/>
              </a:ext>
            </a:extLst>
          </p:cNvPr>
          <p:cNvSpPr txBox="1"/>
          <p:nvPr/>
        </p:nvSpPr>
        <p:spPr>
          <a:xfrm>
            <a:off x="5906788" y="4458562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MAVLink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303468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HW</a:t>
            </a:r>
            <a:r>
              <a:rPr lang="ko-KR" altLang="en-US" sz="3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  <a:endParaRPr lang="ko-KR" altLang="en-US" sz="3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하늘, 실외, 항공기, 운송이(가) 표시된 사진&#10;&#10;자동 생성된 설명">
            <a:extLst>
              <a:ext uri="{FF2B5EF4-FFF2-40B4-BE49-F238E27FC236}">
                <a16:creationId xmlns:a16="http://schemas.microsoft.com/office/drawing/2014/main" id="{66F2C8E6-D7A3-86F2-4B57-A247CB0A4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" r="10666"/>
          <a:stretch/>
        </p:blipFill>
        <p:spPr>
          <a:xfrm>
            <a:off x="1610591" y="1501963"/>
            <a:ext cx="8208818" cy="46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6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수학적 분석</a:t>
            </a:r>
          </a:p>
        </p:txBody>
      </p:sp>
      <p:pic>
        <p:nvPicPr>
          <p:cNvPr id="3" name="그림 2" descr="운동기이(가) 표시된 사진&#10;&#10;자동 생성된 설명">
            <a:extLst>
              <a:ext uri="{FF2B5EF4-FFF2-40B4-BE49-F238E27FC236}">
                <a16:creationId xmlns:a16="http://schemas.microsoft.com/office/drawing/2014/main" id="{D4ADD2EE-7E29-E658-8BEA-E274DAAAB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79" y="1268647"/>
            <a:ext cx="4686465" cy="468646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2FF4E0-4E06-E44E-2074-1F1382F43F4C}"/>
              </a:ext>
            </a:extLst>
          </p:cNvPr>
          <p:cNvCxnSpPr/>
          <p:nvPr/>
        </p:nvCxnSpPr>
        <p:spPr>
          <a:xfrm>
            <a:off x="8088194" y="1754660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F54A460-B3A8-3FCB-340A-5A5412CBDE12}"/>
              </a:ext>
            </a:extLst>
          </p:cNvPr>
          <p:cNvSpPr txBox="1"/>
          <p:nvPr/>
        </p:nvSpPr>
        <p:spPr>
          <a:xfrm>
            <a:off x="8215456" y="1869840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Raspberry pi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45g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9D4BCD-138C-CB47-15C0-6F6017B86E81}"/>
              </a:ext>
            </a:extLst>
          </p:cNvPr>
          <p:cNvCxnSpPr/>
          <p:nvPr/>
        </p:nvCxnSpPr>
        <p:spPr>
          <a:xfrm>
            <a:off x="8088194" y="4551768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1567C8-91E5-E48A-A60B-69AF5455E727}"/>
              </a:ext>
            </a:extLst>
          </p:cNvPr>
          <p:cNvSpPr txBox="1"/>
          <p:nvPr/>
        </p:nvSpPr>
        <p:spPr>
          <a:xfrm>
            <a:off x="8215456" y="4657521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strobe light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126g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776161E-0109-4DFC-4BB7-7C6850FBE832}"/>
              </a:ext>
            </a:extLst>
          </p:cNvPr>
          <p:cNvCxnSpPr>
            <a:cxnSpLocks/>
          </p:cNvCxnSpPr>
          <p:nvPr/>
        </p:nvCxnSpPr>
        <p:spPr>
          <a:xfrm>
            <a:off x="3808431" y="1876771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DE973A-FCE5-E677-9421-03EBE1032BA9}"/>
              </a:ext>
            </a:extLst>
          </p:cNvPr>
          <p:cNvSpPr txBox="1"/>
          <p:nvPr/>
        </p:nvSpPr>
        <p:spPr>
          <a:xfrm>
            <a:off x="1219200" y="1973099"/>
            <a:ext cx="25892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Pixhawk &amp; Sensor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5ED0D9-ED44-775D-4FB9-7550C7015165}"/>
              </a:ext>
            </a:extLst>
          </p:cNvPr>
          <p:cNvCxnSpPr>
            <a:cxnSpLocks/>
          </p:cNvCxnSpPr>
          <p:nvPr/>
        </p:nvCxnSpPr>
        <p:spPr>
          <a:xfrm>
            <a:off x="3808431" y="4575056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CAE720-158B-9DF0-9F90-5EFCC8233C46}"/>
              </a:ext>
            </a:extLst>
          </p:cNvPr>
          <p:cNvSpPr txBox="1"/>
          <p:nvPr/>
        </p:nvSpPr>
        <p:spPr>
          <a:xfrm>
            <a:off x="1960778" y="4671384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Motor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212g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DEE23-39A4-66F2-705B-1910636FA737}"/>
              </a:ext>
            </a:extLst>
          </p:cNvPr>
          <p:cNvSpPr txBox="1"/>
          <p:nvPr/>
        </p:nvSpPr>
        <p:spPr>
          <a:xfrm>
            <a:off x="5095185" y="4793495"/>
            <a:ext cx="17062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Drone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1.3kg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14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BE3ED2-4AB9-1199-0AF6-53A08002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17" y="1495514"/>
            <a:ext cx="8196965" cy="49011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시뮬레이션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660530-1078-7AEF-7B5D-AFD6166CD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2484626"/>
            <a:ext cx="3802492" cy="2414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543E27-4633-EEAC-9C31-545419ECF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0" y="3946073"/>
            <a:ext cx="3043114" cy="14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24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F51BBE9D-DEEC-5846-67CB-7C17D87F77F7}"/>
              </a:ext>
            </a:extLst>
          </p:cNvPr>
          <p:cNvSpPr/>
          <p:nvPr/>
        </p:nvSpPr>
        <p:spPr>
          <a:xfrm>
            <a:off x="3549427" y="1706852"/>
            <a:ext cx="4629975" cy="46299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318599-1DEE-B973-A0C2-716E7FD5B477}"/>
              </a:ext>
            </a:extLst>
          </p:cNvPr>
          <p:cNvGrpSpPr/>
          <p:nvPr/>
        </p:nvGrpSpPr>
        <p:grpSpPr>
          <a:xfrm>
            <a:off x="4948967" y="721855"/>
            <a:ext cx="1969994" cy="1969994"/>
            <a:chOff x="4340415" y="225652"/>
            <a:chExt cx="2621280" cy="2621280"/>
          </a:xfrm>
        </p:grpSpPr>
        <p:sp>
          <p:nvSpPr>
            <p:cNvPr id="4" name="원형: 비어 있음 3">
              <a:extLst>
                <a:ext uri="{FF2B5EF4-FFF2-40B4-BE49-F238E27FC236}">
                  <a16:creationId xmlns:a16="http://schemas.microsoft.com/office/drawing/2014/main" id="{4DD78B32-927E-E7DC-C74D-60FBC0632824}"/>
                </a:ext>
              </a:extLst>
            </p:cNvPr>
            <p:cNvSpPr/>
            <p:nvPr/>
          </p:nvSpPr>
          <p:spPr>
            <a:xfrm>
              <a:off x="4340415" y="225652"/>
              <a:ext cx="2621280" cy="2621280"/>
            </a:xfrm>
            <a:prstGeom prst="donut">
              <a:avLst>
                <a:gd name="adj" fmla="val 3938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EDDBC6-1D91-7FD3-904F-AA5EDBB2F6F1}"/>
                </a:ext>
              </a:extLst>
            </p:cNvPr>
            <p:cNvSpPr/>
            <p:nvPr/>
          </p:nvSpPr>
          <p:spPr>
            <a:xfrm>
              <a:off x="4450081" y="335281"/>
              <a:ext cx="2407920" cy="24079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DAABD-F065-9D3B-1342-A5E877C2706C}"/>
              </a:ext>
            </a:extLst>
          </p:cNvPr>
          <p:cNvSpPr txBox="1"/>
          <p:nvPr/>
        </p:nvSpPr>
        <p:spPr>
          <a:xfrm>
            <a:off x="4687575" y="1522186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신속한 이동</a:t>
            </a: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C8C52818-26C1-3E74-F038-A6ACE4A9284A}"/>
              </a:ext>
            </a:extLst>
          </p:cNvPr>
          <p:cNvSpPr/>
          <p:nvPr/>
        </p:nvSpPr>
        <p:spPr>
          <a:xfrm>
            <a:off x="2713094" y="4166151"/>
            <a:ext cx="1969994" cy="1969994"/>
          </a:xfrm>
          <a:prstGeom prst="donut">
            <a:avLst>
              <a:gd name="adj" fmla="val 3938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F2DEB93-8362-8082-DA70-FC24C68D1FFA}"/>
              </a:ext>
            </a:extLst>
          </p:cNvPr>
          <p:cNvSpPr/>
          <p:nvPr/>
        </p:nvSpPr>
        <p:spPr>
          <a:xfrm>
            <a:off x="2795512" y="4248541"/>
            <a:ext cx="1809646" cy="1809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7E24D-B2E8-41D6-75B2-F11F6D3F0AE3}"/>
              </a:ext>
            </a:extLst>
          </p:cNvPr>
          <p:cNvSpPr txBox="1"/>
          <p:nvPr/>
        </p:nvSpPr>
        <p:spPr>
          <a:xfrm>
            <a:off x="2451702" y="4966482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경찰 </a:t>
            </a:r>
            <a:r>
              <a:rPr lang="ko-KR" altLang="en-US" dirty="0" err="1"/>
              <a:t>싸이카</a:t>
            </a:r>
            <a:r>
              <a:rPr lang="ko-KR" altLang="en-US" dirty="0"/>
              <a:t> 대체</a:t>
            </a:r>
            <a:endParaRPr lang="en-US" altLang="ko-KR" dirty="0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5EFD289D-2A98-084A-3AF4-9BBE466D621A}"/>
              </a:ext>
            </a:extLst>
          </p:cNvPr>
          <p:cNvSpPr/>
          <p:nvPr/>
        </p:nvSpPr>
        <p:spPr>
          <a:xfrm>
            <a:off x="7045741" y="4070589"/>
            <a:ext cx="1969994" cy="1969994"/>
          </a:xfrm>
          <a:prstGeom prst="donut">
            <a:avLst>
              <a:gd name="adj" fmla="val 3938"/>
            </a:avLst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961ECA-039F-9F23-17FF-A2E08C7B0670}"/>
              </a:ext>
            </a:extLst>
          </p:cNvPr>
          <p:cNvSpPr/>
          <p:nvPr/>
        </p:nvSpPr>
        <p:spPr>
          <a:xfrm>
            <a:off x="7137051" y="4155991"/>
            <a:ext cx="1800753" cy="1800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71EBC-72B8-0CF8-8B5A-42C1AE79DE73}"/>
              </a:ext>
            </a:extLst>
          </p:cNvPr>
          <p:cNvSpPr/>
          <p:nvPr/>
        </p:nvSpPr>
        <p:spPr>
          <a:xfrm>
            <a:off x="3728720" y="2794000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68550C1-841D-B7C7-9CAE-EDB680ED6F79}"/>
              </a:ext>
            </a:extLst>
          </p:cNvPr>
          <p:cNvSpPr/>
          <p:nvPr/>
        </p:nvSpPr>
        <p:spPr>
          <a:xfrm>
            <a:off x="7750596" y="2749424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F1E5D9-B202-B78D-FF78-3EBE46D01044}"/>
              </a:ext>
            </a:extLst>
          </p:cNvPr>
          <p:cNvSpPr/>
          <p:nvPr/>
        </p:nvSpPr>
        <p:spPr>
          <a:xfrm>
            <a:off x="5824447" y="6225067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2AB7-6D01-81A8-72AD-569C00129348}"/>
              </a:ext>
            </a:extLst>
          </p:cNvPr>
          <p:cNvSpPr txBox="1"/>
          <p:nvPr/>
        </p:nvSpPr>
        <p:spPr>
          <a:xfrm>
            <a:off x="4155223" y="3454134"/>
            <a:ext cx="34183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System for Assistance emergency Vehicle traffic Drone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1F2CC-7A62-EDF0-E1BA-700B05C2BEE7}"/>
              </a:ext>
            </a:extLst>
          </p:cNvPr>
          <p:cNvSpPr txBox="1"/>
          <p:nvPr/>
        </p:nvSpPr>
        <p:spPr>
          <a:xfrm>
            <a:off x="6788794" y="4618455"/>
            <a:ext cx="249726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긴급차량의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사고</a:t>
            </a:r>
            <a:r>
              <a:rPr lang="en-US" altLang="ko-KR" dirty="0"/>
              <a:t> </a:t>
            </a:r>
            <a:r>
              <a:rPr lang="ko-KR" altLang="en-US" dirty="0"/>
              <a:t>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48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58E850A-02EB-6EB8-8756-880CB85D8972}"/>
              </a:ext>
            </a:extLst>
          </p:cNvPr>
          <p:cNvGrpSpPr/>
          <p:nvPr/>
        </p:nvGrpSpPr>
        <p:grpSpPr>
          <a:xfrm>
            <a:off x="9269293" y="2487640"/>
            <a:ext cx="2677011" cy="3879559"/>
            <a:chOff x="9269293" y="2476173"/>
            <a:chExt cx="2677011" cy="387955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E47BC59-5692-CAB7-692D-EA52F52E265A}"/>
                </a:ext>
              </a:extLst>
            </p:cNvPr>
            <p:cNvSpPr/>
            <p:nvPr/>
          </p:nvSpPr>
          <p:spPr>
            <a:xfrm>
              <a:off x="9269293" y="2476173"/>
              <a:ext cx="2677011" cy="387955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2517ACE-F651-591F-A4A1-B6041A545655}"/>
                </a:ext>
              </a:extLst>
            </p:cNvPr>
            <p:cNvSpPr/>
            <p:nvPr/>
          </p:nvSpPr>
          <p:spPr>
            <a:xfrm>
              <a:off x="9352708" y="2566919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EEA302-1909-A8F3-9CA2-2BECF928D676}"/>
              </a:ext>
            </a:extLst>
          </p:cNvPr>
          <p:cNvGrpSpPr/>
          <p:nvPr/>
        </p:nvGrpSpPr>
        <p:grpSpPr>
          <a:xfrm>
            <a:off x="6307652" y="2487640"/>
            <a:ext cx="2677011" cy="3879559"/>
            <a:chOff x="6312732" y="2479734"/>
            <a:chExt cx="2677011" cy="387955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551D92C-3D4D-A0F5-9EAF-FDFAD331B6F2}"/>
                </a:ext>
              </a:extLst>
            </p:cNvPr>
            <p:cNvSpPr/>
            <p:nvPr/>
          </p:nvSpPr>
          <p:spPr>
            <a:xfrm>
              <a:off x="6312732" y="2479734"/>
              <a:ext cx="2677011" cy="38795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A10D458-6BA4-0A4E-553B-3C3EE7E45C3E}"/>
                </a:ext>
              </a:extLst>
            </p:cNvPr>
            <p:cNvSpPr/>
            <p:nvPr/>
          </p:nvSpPr>
          <p:spPr>
            <a:xfrm>
              <a:off x="6396147" y="2570480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4F8F8D-5204-862A-DE4B-EAC1CBE1C663}"/>
              </a:ext>
            </a:extLst>
          </p:cNvPr>
          <p:cNvGrpSpPr/>
          <p:nvPr/>
        </p:nvGrpSpPr>
        <p:grpSpPr>
          <a:xfrm>
            <a:off x="3356172" y="2487640"/>
            <a:ext cx="2677011" cy="3879559"/>
            <a:chOff x="3421818" y="2487640"/>
            <a:chExt cx="2677011" cy="387955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B72AD66-7F90-3EDA-D881-07ECEF659236}"/>
                </a:ext>
              </a:extLst>
            </p:cNvPr>
            <p:cNvSpPr/>
            <p:nvPr/>
          </p:nvSpPr>
          <p:spPr>
            <a:xfrm>
              <a:off x="3421818" y="2487640"/>
              <a:ext cx="2677011" cy="38795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A7641C8-1A05-BD96-94B7-CE2B22DCD49E}"/>
                </a:ext>
              </a:extLst>
            </p:cNvPr>
            <p:cNvSpPr/>
            <p:nvPr/>
          </p:nvSpPr>
          <p:spPr>
            <a:xfrm>
              <a:off x="3505233" y="2578386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832846-BA6B-D161-6102-7B46285FFAEA}"/>
              </a:ext>
            </a:extLst>
          </p:cNvPr>
          <p:cNvSpPr/>
          <p:nvPr/>
        </p:nvSpPr>
        <p:spPr>
          <a:xfrm>
            <a:off x="404692" y="2487640"/>
            <a:ext cx="2677011" cy="38795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B505DF7-F195-B535-F13B-8BCBA77BB6B1}"/>
              </a:ext>
            </a:extLst>
          </p:cNvPr>
          <p:cNvSpPr/>
          <p:nvPr/>
        </p:nvSpPr>
        <p:spPr>
          <a:xfrm>
            <a:off x="488107" y="2578386"/>
            <a:ext cx="2499115" cy="37004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현실적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제한요소</a:t>
            </a: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08F3CE31-9A6C-D04A-5078-8C92E44378D5}"/>
              </a:ext>
            </a:extLst>
          </p:cNvPr>
          <p:cNvSpPr/>
          <p:nvPr/>
        </p:nvSpPr>
        <p:spPr>
          <a:xfrm>
            <a:off x="878840" y="1727200"/>
            <a:ext cx="1728716" cy="1158240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6569DDC1-E2BD-3685-AF42-FC676B6B2A8A}"/>
              </a:ext>
            </a:extLst>
          </p:cNvPr>
          <p:cNvSpPr/>
          <p:nvPr/>
        </p:nvSpPr>
        <p:spPr>
          <a:xfrm>
            <a:off x="3830320" y="1727200"/>
            <a:ext cx="1728716" cy="1158240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7AB1799E-4028-E8FF-69D9-2C10BCBB30ED}"/>
              </a:ext>
            </a:extLst>
          </p:cNvPr>
          <p:cNvSpPr/>
          <p:nvPr/>
        </p:nvSpPr>
        <p:spPr>
          <a:xfrm>
            <a:off x="6786880" y="1727200"/>
            <a:ext cx="1728716" cy="1158240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D168A313-3D6B-3DE7-CBBF-36F071FC903E}"/>
              </a:ext>
            </a:extLst>
          </p:cNvPr>
          <p:cNvSpPr/>
          <p:nvPr/>
        </p:nvSpPr>
        <p:spPr>
          <a:xfrm>
            <a:off x="9743440" y="1727200"/>
            <a:ext cx="1728716" cy="115824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5CAD2-91B0-8652-0ED9-624F37F8E3D6}"/>
              </a:ext>
            </a:extLst>
          </p:cNvPr>
          <p:cNvSpPr txBox="1"/>
          <p:nvPr/>
        </p:nvSpPr>
        <p:spPr>
          <a:xfrm>
            <a:off x="1007087" y="2097168"/>
            <a:ext cx="146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드론의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속도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C0251-E74F-EEE0-E28F-8432FF179D52}"/>
              </a:ext>
            </a:extLst>
          </p:cNvPr>
          <p:cNvSpPr txBox="1"/>
          <p:nvPr/>
        </p:nvSpPr>
        <p:spPr>
          <a:xfrm>
            <a:off x="3945513" y="2097168"/>
            <a:ext cx="148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GPS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4CB04-CB2A-8577-6A64-68E39D28B1E8}"/>
              </a:ext>
            </a:extLst>
          </p:cNvPr>
          <p:cNvSpPr txBox="1"/>
          <p:nvPr/>
        </p:nvSpPr>
        <p:spPr>
          <a:xfrm>
            <a:off x="6906520" y="1992801"/>
            <a:ext cx="148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상황 별 대처 부족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E1B3C-194C-7572-4DDC-92BE5F23E7CB}"/>
              </a:ext>
            </a:extLst>
          </p:cNvPr>
          <p:cNvSpPr txBox="1"/>
          <p:nvPr/>
        </p:nvSpPr>
        <p:spPr>
          <a:xfrm>
            <a:off x="9831748" y="1992801"/>
            <a:ext cx="154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교차로 차량 통제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CDF678-AA6D-B5F0-3F41-ABAD273D3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3" y="3533728"/>
            <a:ext cx="1854993" cy="18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8A7DCE-47C3-344E-A79D-DCD9A99CF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405" y="3579575"/>
            <a:ext cx="1733792" cy="16956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4A288E-60FE-176B-2EC0-DBF4AF599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003" y="3594485"/>
            <a:ext cx="1467055" cy="14861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4CBC08-E222-5B3A-6F2C-CBF157801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5651" y="3645880"/>
            <a:ext cx="2341657" cy="126677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A5DCF3-C5E5-25BE-EEF2-7DA2D90B0596}"/>
              </a:ext>
            </a:extLst>
          </p:cNvPr>
          <p:cNvSpPr/>
          <p:nvPr/>
        </p:nvSpPr>
        <p:spPr>
          <a:xfrm>
            <a:off x="11660957" y="3645880"/>
            <a:ext cx="126351" cy="43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3D6DCE-EEF3-A880-F3F9-91B588B281B7}"/>
              </a:ext>
            </a:extLst>
          </p:cNvPr>
          <p:cNvSpPr/>
          <p:nvPr/>
        </p:nvSpPr>
        <p:spPr>
          <a:xfrm>
            <a:off x="11660957" y="4317476"/>
            <a:ext cx="126351" cy="763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63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구성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78FE1E-78DC-F20E-DA1D-A15C33D291B4}"/>
              </a:ext>
            </a:extLst>
          </p:cNvPr>
          <p:cNvSpPr/>
          <p:nvPr/>
        </p:nvSpPr>
        <p:spPr>
          <a:xfrm>
            <a:off x="113284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457484-CD05-062F-97A9-57C0DD5EA867}"/>
              </a:ext>
            </a:extLst>
          </p:cNvPr>
          <p:cNvSpPr/>
          <p:nvPr/>
        </p:nvSpPr>
        <p:spPr>
          <a:xfrm>
            <a:off x="1417320" y="2121773"/>
            <a:ext cx="1188720" cy="11887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37D5AA6-2616-ED61-8CF7-E11B7ACF6256}"/>
              </a:ext>
            </a:extLst>
          </p:cNvPr>
          <p:cNvCxnSpPr>
            <a:cxnSpLocks/>
          </p:cNvCxnSpPr>
          <p:nvPr/>
        </p:nvCxnSpPr>
        <p:spPr>
          <a:xfrm>
            <a:off x="158750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50241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이재성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C596BD-A2FD-110E-1E5E-080BE4733668}"/>
              </a:ext>
            </a:extLst>
          </p:cNvPr>
          <p:cNvSpPr/>
          <p:nvPr/>
        </p:nvSpPr>
        <p:spPr>
          <a:xfrm>
            <a:off x="317500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F5802CE-4064-73D2-746D-C2C7A42FAD90}"/>
              </a:ext>
            </a:extLst>
          </p:cNvPr>
          <p:cNvSpPr/>
          <p:nvPr/>
        </p:nvSpPr>
        <p:spPr>
          <a:xfrm rot="5400000">
            <a:off x="3534410" y="2121773"/>
            <a:ext cx="1188720" cy="11887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59978F-BE66-93F9-2391-A91FDD3F8F0A}"/>
              </a:ext>
            </a:extLst>
          </p:cNvPr>
          <p:cNvCxnSpPr>
            <a:cxnSpLocks/>
          </p:cNvCxnSpPr>
          <p:nvPr/>
        </p:nvCxnSpPr>
        <p:spPr>
          <a:xfrm>
            <a:off x="362966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4A4BD8-8EF8-E610-ACD1-AC063B525A8B}"/>
              </a:ext>
            </a:extLst>
          </p:cNvPr>
          <p:cNvSpPr txBox="1"/>
          <p:nvPr/>
        </p:nvSpPr>
        <p:spPr>
          <a:xfrm>
            <a:off x="354457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이선호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3CB7657-D2FA-84BF-058C-93C269056440}"/>
              </a:ext>
            </a:extLst>
          </p:cNvPr>
          <p:cNvSpPr/>
          <p:nvPr/>
        </p:nvSpPr>
        <p:spPr>
          <a:xfrm>
            <a:off x="521716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AD4443A-027E-E408-3CAE-40E6FB48B49B}"/>
              </a:ext>
            </a:extLst>
          </p:cNvPr>
          <p:cNvCxnSpPr>
            <a:cxnSpLocks/>
          </p:cNvCxnSpPr>
          <p:nvPr/>
        </p:nvCxnSpPr>
        <p:spPr>
          <a:xfrm>
            <a:off x="5671820" y="3615293"/>
            <a:ext cx="848360" cy="0"/>
          </a:xfrm>
          <a:prstGeom prst="lin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C06A9A-296C-16C4-5903-29C1754C1160}"/>
              </a:ext>
            </a:extLst>
          </p:cNvPr>
          <p:cNvSpPr txBox="1"/>
          <p:nvPr/>
        </p:nvSpPr>
        <p:spPr>
          <a:xfrm>
            <a:off x="5586730" y="3861673"/>
            <a:ext cx="10185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이지훈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0C3E5DE-D361-700D-E779-85768121AFB0}"/>
              </a:ext>
            </a:extLst>
          </p:cNvPr>
          <p:cNvSpPr/>
          <p:nvPr/>
        </p:nvSpPr>
        <p:spPr>
          <a:xfrm>
            <a:off x="725932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109501-4BF8-36EC-C329-808D0878FA8F}"/>
              </a:ext>
            </a:extLst>
          </p:cNvPr>
          <p:cNvCxnSpPr>
            <a:cxnSpLocks/>
          </p:cNvCxnSpPr>
          <p:nvPr/>
        </p:nvCxnSpPr>
        <p:spPr>
          <a:xfrm>
            <a:off x="771398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4D774-2A43-C6B1-F957-D9A768DCE92E}"/>
              </a:ext>
            </a:extLst>
          </p:cNvPr>
          <p:cNvSpPr txBox="1"/>
          <p:nvPr/>
        </p:nvSpPr>
        <p:spPr>
          <a:xfrm>
            <a:off x="762889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정승진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81EF54-531F-7F9C-401F-22E13C295E0B}"/>
              </a:ext>
            </a:extLst>
          </p:cNvPr>
          <p:cNvSpPr/>
          <p:nvPr/>
        </p:nvSpPr>
        <p:spPr>
          <a:xfrm>
            <a:off x="930148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DBB25B-8B6E-E8E8-039B-E40804025DB7}"/>
              </a:ext>
            </a:extLst>
          </p:cNvPr>
          <p:cNvSpPr/>
          <p:nvPr/>
        </p:nvSpPr>
        <p:spPr>
          <a:xfrm>
            <a:off x="9585960" y="2121773"/>
            <a:ext cx="1188720" cy="11887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563F6F6-68C0-D26F-826E-ECD9E8D1AF7E}"/>
              </a:ext>
            </a:extLst>
          </p:cNvPr>
          <p:cNvCxnSpPr>
            <a:cxnSpLocks/>
          </p:cNvCxnSpPr>
          <p:nvPr/>
        </p:nvCxnSpPr>
        <p:spPr>
          <a:xfrm>
            <a:off x="975614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ABD357-43BD-A405-934F-644F1E25CBE6}"/>
              </a:ext>
            </a:extLst>
          </p:cNvPr>
          <p:cNvSpPr txBox="1"/>
          <p:nvPr/>
        </p:nvSpPr>
        <p:spPr>
          <a:xfrm>
            <a:off x="967105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한규영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F0D1B42-7A92-7AEE-2B70-5B122F73333E}"/>
              </a:ext>
            </a:extLst>
          </p:cNvPr>
          <p:cNvSpPr/>
          <p:nvPr/>
        </p:nvSpPr>
        <p:spPr>
          <a:xfrm rot="5400000">
            <a:off x="7543800" y="2121773"/>
            <a:ext cx="1188720" cy="118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590849F-AB4A-FE6A-A60E-149CAA881DDA}"/>
              </a:ext>
            </a:extLst>
          </p:cNvPr>
          <p:cNvSpPr/>
          <p:nvPr/>
        </p:nvSpPr>
        <p:spPr>
          <a:xfrm>
            <a:off x="5501640" y="2121773"/>
            <a:ext cx="1188720" cy="118872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18795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아키텍처 설계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3230111" y="4620791"/>
            <a:ext cx="1647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제어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527227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ko-KR" altLang="en-US" sz="1500" dirty="0">
                <a:solidFill>
                  <a:schemeClr val="bg1"/>
                </a:solidFill>
              </a:rPr>
              <a:t> 구조 해석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드론제작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731443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품질 관리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935659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en-US" altLang="ko-KR" sz="1500" dirty="0">
                <a:solidFill>
                  <a:schemeClr val="bg1"/>
                </a:solidFill>
              </a:rPr>
              <a:t> HW </a:t>
            </a:r>
            <a:r>
              <a:rPr lang="ko-KR" altLang="en-US" sz="1500" dirty="0">
                <a:solidFill>
                  <a:schemeClr val="bg1"/>
                </a:solidFill>
              </a:rPr>
              <a:t>모델링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드론제작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20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및 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5216"/>
              </p:ext>
            </p:extLst>
          </p:nvPr>
        </p:nvGraphicFramePr>
        <p:xfrm>
          <a:off x="876000" y="1368000"/>
          <a:ext cx="10440000" cy="50399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49984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825074">
                  <a:extLst>
                    <a:ext uri="{9D8B030D-6E8A-4147-A177-3AD203B41FA5}">
                      <a16:colId xmlns:a16="http://schemas.microsoft.com/office/drawing/2014/main" val="4134481256"/>
                    </a:ext>
                  </a:extLst>
                </a:gridCol>
                <a:gridCol w="1161214">
                  <a:extLst>
                    <a:ext uri="{9D8B030D-6E8A-4147-A177-3AD203B41FA5}">
                      <a16:colId xmlns:a16="http://schemas.microsoft.com/office/drawing/2014/main" val="1066182004"/>
                    </a:ext>
                  </a:extLst>
                </a:gridCol>
                <a:gridCol w="1303728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S500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쿼드콥터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드론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PDB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에디션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kit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S3508-380KV Motor Set (12~13in/22.2V)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39,800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159,200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12x5.5 MR Prop x 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62,400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픽스호크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V2.4.8 32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비트 비행 컨트롤러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PT-B3400-NSR45 (22.2V)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184,000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XT60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 코드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738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STROBE LIGHT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2404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Goofy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충전식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후미등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안전등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816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3.5mm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골드잭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수축튜브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6973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라즈베리파이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modelB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4GB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09545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삼성 마이크로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 SD PRO Plus 128GB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350031"/>
                  </a:ext>
                </a:extLst>
              </a:tr>
              <a:tr h="387692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1,017,860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02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36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 및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일정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78485"/>
              </p:ext>
            </p:extLst>
          </p:nvPr>
        </p:nvGraphicFramePr>
        <p:xfrm>
          <a:off x="876001" y="1368000"/>
          <a:ext cx="10439998" cy="50399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1793">
                  <a:extLst>
                    <a:ext uri="{9D8B030D-6E8A-4147-A177-3AD203B41FA5}">
                      <a16:colId xmlns:a16="http://schemas.microsoft.com/office/drawing/2014/main" val="1397396837"/>
                    </a:ext>
                  </a:extLst>
                </a:gridCol>
                <a:gridCol w="3252470">
                  <a:extLst>
                    <a:ext uri="{9D8B030D-6E8A-4147-A177-3AD203B41FA5}">
                      <a16:colId xmlns:a16="http://schemas.microsoft.com/office/drawing/2014/main" val="278609062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05011271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492346369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110924241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2214939190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494427976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979389003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882035514"/>
                    </a:ext>
                  </a:extLst>
                </a:gridCol>
              </a:tblGrid>
              <a:tr h="568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세부일정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197750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개념설계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설계 및 해석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4761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필요기술</a:t>
                      </a:r>
                      <a:r>
                        <a:rPr lang="ko-KR" altLang="en-US" sz="1400" dirty="0"/>
                        <a:t>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3572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물품주문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물품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177390"/>
                  </a:ext>
                </a:extLst>
              </a:tr>
              <a:tr h="40654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상세설계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아키텍처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319263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5556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952787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68740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699958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19915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통합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629534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보고서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보고서 및 발표자료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17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4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79651-74E5-E49F-3FC7-63ED25BA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993775"/>
            <a:ext cx="2438400" cy="1325563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lang="ko-KR" altLang="en-US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BCDA1-EE95-55CA-664F-74283FC4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936228"/>
            <a:ext cx="6400801" cy="4985544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추진배경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기업의 요구도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기대효과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현실적 제한요소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구성 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예산 및 일정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1C57B1-B066-1425-26CB-0ED4CA5CB4D9}"/>
              </a:ext>
            </a:extLst>
          </p:cNvPr>
          <p:cNvCxnSpPr>
            <a:cxnSpLocks/>
          </p:cNvCxnSpPr>
          <p:nvPr/>
        </p:nvCxnSpPr>
        <p:spPr>
          <a:xfrm>
            <a:off x="1352550" y="2028825"/>
            <a:ext cx="2057400" cy="0"/>
          </a:xfrm>
          <a:prstGeom prst="line">
            <a:avLst/>
          </a:prstGeom>
          <a:ln w="63500">
            <a:solidFill>
              <a:srgbClr val="367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15D600-66F8-27C7-BC68-8506FDBF3E42}"/>
              </a:ext>
            </a:extLst>
          </p:cNvPr>
          <p:cNvCxnSpPr/>
          <p:nvPr/>
        </p:nvCxnSpPr>
        <p:spPr>
          <a:xfrm>
            <a:off x="4286250" y="371475"/>
            <a:ext cx="0" cy="5657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8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문헌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7D82D20-C971-99A7-E534-7D4CE142B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143738"/>
              </p:ext>
            </p:extLst>
          </p:nvPr>
        </p:nvGraphicFramePr>
        <p:xfrm>
          <a:off x="875999" y="1380771"/>
          <a:ext cx="10440001" cy="31052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4663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1029413">
                  <a:extLst>
                    <a:ext uri="{9D8B030D-6E8A-4147-A177-3AD203B41FA5}">
                      <a16:colId xmlns:a16="http://schemas.microsoft.com/office/drawing/2014/main" val="652532059"/>
                    </a:ext>
                  </a:extLst>
                </a:gridCol>
                <a:gridCol w="4793462">
                  <a:extLst>
                    <a:ext uri="{9D8B030D-6E8A-4147-A177-3AD203B41FA5}">
                      <a16:colId xmlns:a16="http://schemas.microsoft.com/office/drawing/2014/main" val="803702788"/>
                    </a:ext>
                  </a:extLst>
                </a:gridCol>
                <a:gridCol w="1064359">
                  <a:extLst>
                    <a:ext uri="{9D8B030D-6E8A-4147-A177-3AD203B41FA5}">
                      <a16:colId xmlns:a16="http://schemas.microsoft.com/office/drawing/2014/main" val="2634034843"/>
                    </a:ext>
                  </a:extLst>
                </a:gridCol>
                <a:gridCol w="1518420">
                  <a:extLst>
                    <a:ext uri="{9D8B030D-6E8A-4147-A177-3AD203B41FA5}">
                      <a16:colId xmlns:a16="http://schemas.microsoft.com/office/drawing/2014/main" val="1557363722"/>
                    </a:ext>
                  </a:extLst>
                </a:gridCol>
                <a:gridCol w="1289684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제목 및 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저자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발행년도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발행자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특허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이용한 고속도로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차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사고 예방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류은재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2021.07.01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보고서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무선통신 기술 개발 동향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전황수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2017.10.04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소방차 출동 시 효율적인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골든타임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확보 방안에 관한 연구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황의홍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최지훈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최돈묵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2018.08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공식문서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PX4 System Architecture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Julian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Oes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블로그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Pixhawk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ROS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를 이용한 자율주행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2018.04.04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495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F76198-3989-A40C-4C91-406156B78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05" b="90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 dirty="0"/>
              <a:t>기업 연계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624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A345F08-C1D0-527A-79A8-B06B7989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6" y="813756"/>
            <a:ext cx="11350487" cy="5230487"/>
          </a:xfrm>
        </p:spPr>
        <p:txBody>
          <a:bodyPr>
            <a:noAutofit/>
          </a:bodyPr>
          <a:lstStyle/>
          <a:p>
            <a:pPr algn="ctr"/>
            <a:r>
              <a:rPr lang="en-US" altLang="ko-KR" sz="14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 &amp; A</a:t>
            </a:r>
            <a:endParaRPr lang="ko-KR" altLang="en-US" sz="14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9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21F391-D0FD-131F-D0B4-8C7C3D41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03427"/>
            <a:ext cx="7075476" cy="5297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ACAADC-9D23-21C0-FDE5-49FB5959D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2452688"/>
            <a:ext cx="843915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75B425-B387-793D-8008-7E7C56076B28}"/>
              </a:ext>
            </a:extLst>
          </p:cNvPr>
          <p:cNvCxnSpPr/>
          <p:nvPr/>
        </p:nvCxnSpPr>
        <p:spPr>
          <a:xfrm>
            <a:off x="6896100" y="3143250"/>
            <a:ext cx="3590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92AB275-322F-30D5-BB2A-B1DBC016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70" y="5252940"/>
            <a:ext cx="11888859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138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3AD85-FC05-D566-15DB-9916B771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00" y="1666646"/>
            <a:ext cx="7719999" cy="3876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11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목표</a:t>
            </a:r>
          </a:p>
        </p:txBody>
      </p:sp>
      <p:pic>
        <p:nvPicPr>
          <p:cNvPr id="2050" name="Picture 2" descr="S 토키즈 119 구급차 TK-109 응급차 자동차 구급대 긴급차량 경찰차 미니자동차 앰뷸런스]">
            <a:extLst>
              <a:ext uri="{FF2B5EF4-FFF2-40B4-BE49-F238E27FC236}">
                <a16:creationId xmlns:a16="http://schemas.microsoft.com/office/drawing/2014/main" id="{D6189F47-CD76-F46D-285D-18C91B19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20" y="1373887"/>
            <a:ext cx="3997960" cy="39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22902-D6CE-121C-6A92-AA34FC663DB2}"/>
              </a:ext>
            </a:extLst>
          </p:cNvPr>
          <p:cNvSpPr txBox="1"/>
          <p:nvPr/>
        </p:nvSpPr>
        <p:spPr>
          <a:xfrm>
            <a:off x="3254604" y="5017904"/>
            <a:ext cx="492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긴급 차량 지원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33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목표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EE38A3B-459C-D781-962C-FA374BCA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33" y="1686433"/>
            <a:ext cx="3485133" cy="34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2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기업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요구도</a:t>
            </a:r>
          </a:p>
        </p:txBody>
      </p:sp>
    </p:spTree>
    <p:extLst>
      <p:ext uri="{BB962C8B-B14F-4D97-AF65-F5344CB8AC3E}">
        <p14:creationId xmlns:p14="http://schemas.microsoft.com/office/powerpoint/2010/main" val="88990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내용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9A62FD-71BD-5056-6552-99A718A97C98}"/>
              </a:ext>
            </a:extLst>
          </p:cNvPr>
          <p:cNvSpPr/>
          <p:nvPr/>
        </p:nvSpPr>
        <p:spPr>
          <a:xfrm>
            <a:off x="6340811" y="1195512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차량과 거리를 유지하며 전방에서 비행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4C876-3D24-9A41-5BD4-52B1DE5EB146}"/>
              </a:ext>
            </a:extLst>
          </p:cNvPr>
          <p:cNvSpPr/>
          <p:nvPr/>
        </p:nvSpPr>
        <p:spPr>
          <a:xfrm>
            <a:off x="6340811" y="2841323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교차로와 횡단보도에서 </a:t>
            </a:r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호버링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하며 차량 통제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962305-EB59-C6F4-0B72-A6C60BE21EFB}"/>
              </a:ext>
            </a:extLst>
          </p:cNvPr>
          <p:cNvSpPr/>
          <p:nvPr/>
        </p:nvSpPr>
        <p:spPr>
          <a:xfrm>
            <a:off x="6340811" y="4487134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정체시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가장 가까운 교차로로 이동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DE3768-61FC-3B2B-F785-3DC276B9B38E}"/>
              </a:ext>
            </a:extLst>
          </p:cNvPr>
          <p:cNvSpPr/>
          <p:nvPr/>
        </p:nvSpPr>
        <p:spPr>
          <a:xfrm>
            <a:off x="841444" y="1760706"/>
            <a:ext cx="4542817" cy="3336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213861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2264467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요구사항 분석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5290400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코딩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8389833" y="447029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통합 테스트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31633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계획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487037" y="443205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상세 설계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4106567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드론 설계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6197600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구조 해석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8288633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제작 및 시험비행</a:t>
            </a:r>
            <a:endParaRPr sz="1467" b="1">
              <a:solidFill>
                <a:schemeClr val="dk1"/>
              </a:solidFill>
            </a:endParaRPr>
          </a:p>
        </p:txBody>
      </p:sp>
      <p:cxnSp>
        <p:nvCxnSpPr>
          <p:cNvPr id="109" name="Google Shape;109;p15"/>
          <p:cNvCxnSpPr>
            <a:stCxn id="101" idx="0"/>
            <a:endCxn id="106" idx="1"/>
          </p:cNvCxnSpPr>
          <p:nvPr/>
        </p:nvCxnSpPr>
        <p:spPr>
          <a:xfrm rot="-5400000">
            <a:off x="3265867" y="2334367"/>
            <a:ext cx="644800" cy="103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5"/>
          <p:cNvSpPr txBox="1"/>
          <p:nvPr/>
        </p:nvSpPr>
        <p:spPr>
          <a:xfrm>
            <a:off x="2917817" y="2078551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하드웨어</a:t>
            </a:r>
            <a:endParaRPr sz="1333"/>
          </a:p>
        </p:txBody>
      </p:sp>
      <p:cxnSp>
        <p:nvCxnSpPr>
          <p:cNvPr id="111" name="Google Shape;111;p15"/>
          <p:cNvCxnSpPr>
            <a:stCxn id="105" idx="1"/>
            <a:endCxn id="101" idx="2"/>
          </p:cNvCxnSpPr>
          <p:nvPr/>
        </p:nvCxnSpPr>
        <p:spPr>
          <a:xfrm rot="10800000">
            <a:off x="3070067" y="3778967"/>
            <a:ext cx="1416970" cy="95509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2" name="Google Shape;112;p15"/>
          <p:cNvSpPr txBox="1"/>
          <p:nvPr/>
        </p:nvSpPr>
        <p:spPr>
          <a:xfrm>
            <a:off x="3162721" y="4274665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소프트웨어</a:t>
            </a:r>
            <a:endParaRPr sz="1333"/>
          </a:p>
        </p:txBody>
      </p:sp>
      <p:sp>
        <p:nvSpPr>
          <p:cNvPr id="113" name="Google Shape;113;p15"/>
          <p:cNvSpPr/>
          <p:nvPr/>
        </p:nvSpPr>
        <p:spPr>
          <a:xfrm>
            <a:off x="7584233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단위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14" name="Google Shape;114;p15"/>
          <p:cNvCxnSpPr>
            <a:stCxn id="106" idx="3"/>
            <a:endCxn id="107" idx="1"/>
          </p:cNvCxnSpPr>
          <p:nvPr/>
        </p:nvCxnSpPr>
        <p:spPr>
          <a:xfrm>
            <a:off x="5717767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5"/>
          <p:cNvCxnSpPr>
            <a:stCxn id="107" idx="3"/>
            <a:endCxn id="108" idx="1"/>
          </p:cNvCxnSpPr>
          <p:nvPr/>
        </p:nvCxnSpPr>
        <p:spPr>
          <a:xfrm>
            <a:off x="7808800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5"/>
          <p:cNvCxnSpPr>
            <a:stCxn id="105" idx="2"/>
            <a:endCxn id="102" idx="0"/>
          </p:cNvCxnSpPr>
          <p:nvPr/>
        </p:nvCxnSpPr>
        <p:spPr>
          <a:xfrm>
            <a:off x="5292637" y="5036059"/>
            <a:ext cx="803363" cy="5121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5"/>
          <p:cNvCxnSpPr>
            <a:stCxn id="102" idx="3"/>
            <a:endCxn id="113" idx="1"/>
          </p:cNvCxnSpPr>
          <p:nvPr/>
        </p:nvCxnSpPr>
        <p:spPr>
          <a:xfrm>
            <a:off x="6901600" y="5850249"/>
            <a:ext cx="6826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5"/>
          <p:cNvCxnSpPr>
            <a:endCxn id="103" idx="2"/>
          </p:cNvCxnSpPr>
          <p:nvPr/>
        </p:nvCxnSpPr>
        <p:spPr>
          <a:xfrm rot="10800000" flipH="1">
            <a:off x="8491033" y="5074299"/>
            <a:ext cx="704400" cy="4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5"/>
          <p:cNvCxnSpPr>
            <a:stCxn id="104" idx="3"/>
            <a:endCxn id="101" idx="1"/>
          </p:cNvCxnSpPr>
          <p:nvPr/>
        </p:nvCxnSpPr>
        <p:spPr>
          <a:xfrm>
            <a:off x="1842833" y="3476967"/>
            <a:ext cx="42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5"/>
          <p:cNvSpPr/>
          <p:nvPr/>
        </p:nvSpPr>
        <p:spPr>
          <a:xfrm>
            <a:off x="10167200" y="3429000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시스템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21" name="Google Shape;121;p15"/>
          <p:cNvCxnSpPr>
            <a:cxnSpLocks/>
            <a:stCxn id="103" idx="3"/>
            <a:endCxn id="120" idx="2"/>
          </p:cNvCxnSpPr>
          <p:nvPr/>
        </p:nvCxnSpPr>
        <p:spPr>
          <a:xfrm flipV="1">
            <a:off x="10001033" y="4033000"/>
            <a:ext cx="971767" cy="739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5"/>
          <p:cNvCxnSpPr>
            <a:stCxn id="108" idx="3"/>
            <a:endCxn id="120" idx="0"/>
          </p:cNvCxnSpPr>
          <p:nvPr/>
        </p:nvCxnSpPr>
        <p:spPr>
          <a:xfrm>
            <a:off x="9899833" y="2529967"/>
            <a:ext cx="1072967" cy="8990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2C739F37-C0A2-A9C8-6811-CBB854126A63}"/>
              </a:ext>
            </a:extLst>
          </p:cNvPr>
          <p:cNvSpPr txBox="1">
            <a:spLocks/>
          </p:cNvSpPr>
          <p:nvPr/>
        </p:nvSpPr>
        <p:spPr>
          <a:xfrm>
            <a:off x="457200" y="177864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단계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TM16401375[[fn=메디슨]]</Template>
  <TotalTime>976</TotalTime>
  <Words>650</Words>
  <Application>Microsoft Office PowerPoint</Application>
  <PresentationFormat>와이드스크린</PresentationFormat>
  <Paragraphs>278</Paragraphs>
  <Slides>22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HY견고딕</vt:lpstr>
      <vt:lpstr>Noto Sans KR Light</vt:lpstr>
      <vt:lpstr>맑은 고딕</vt:lpstr>
      <vt:lpstr>에스코어 드림 3 Light</vt:lpstr>
      <vt:lpstr>에스코어 드림 4 Regular</vt:lpstr>
      <vt:lpstr>에스코어 드림 5 Medium</vt:lpstr>
      <vt:lpstr>에스코어 드림 8 Heavy</vt:lpstr>
      <vt:lpstr>에스코어 드림 9 Black</vt:lpstr>
      <vt:lpstr>Amasis MT Pro Black</vt:lpstr>
      <vt:lpstr>Arial</vt:lpstr>
      <vt:lpstr>Calibri</vt:lpstr>
      <vt:lpstr>Office 테마</vt:lpstr>
      <vt:lpstr>긴급차량 지원  드론 시스템  S                 A                 V                 e                 D</vt:lpstr>
      <vt:lpstr>CONTENTS</vt:lpstr>
      <vt:lpstr>추진 배경</vt:lpstr>
      <vt:lpstr>추진 배경</vt:lpstr>
      <vt:lpstr>과제의 목표</vt:lpstr>
      <vt:lpstr>과제의 목표</vt:lpstr>
      <vt:lpstr>기업 요구도</vt:lpstr>
      <vt:lpstr>개발 내용</vt:lpstr>
      <vt:lpstr>PowerPoint 프레젠테이션</vt:lpstr>
      <vt:lpstr>예상 결과물</vt:lpstr>
      <vt:lpstr>예상 결과물 – SW설계</vt:lpstr>
      <vt:lpstr>예상 결과물 – HW설계</vt:lpstr>
      <vt:lpstr>예상 결과물 – 수학적 분석</vt:lpstr>
      <vt:lpstr>예상 결과물 – 시뮬레이션</vt:lpstr>
      <vt:lpstr>기대 효과</vt:lpstr>
      <vt:lpstr>현실적 제한요소</vt:lpstr>
      <vt:lpstr>팀 구성</vt:lpstr>
      <vt:lpstr>예산 및 일정</vt:lpstr>
      <vt:lpstr>예산 및 일정</vt:lpstr>
      <vt:lpstr>참고 문헌</vt:lpstr>
      <vt:lpstr>기업 연계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자율비행 드론을 이용한 긴급차량  지원 시스템  S                 A                 V                 e                 D</dc:title>
  <dc:creator>jaesung</dc:creator>
  <cp:lastModifiedBy>user</cp:lastModifiedBy>
  <cp:revision>18</cp:revision>
  <dcterms:created xsi:type="dcterms:W3CDTF">2023-03-06T11:56:54Z</dcterms:created>
  <dcterms:modified xsi:type="dcterms:W3CDTF">2023-03-09T13:46:09Z</dcterms:modified>
</cp:coreProperties>
</file>